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2" r:id="rId6"/>
    <p:sldId id="321" r:id="rId7"/>
    <p:sldId id="312" r:id="rId8"/>
    <p:sldId id="313" r:id="rId9"/>
    <p:sldId id="314" r:id="rId10"/>
    <p:sldId id="263" r:id="rId11"/>
    <p:sldId id="264" r:id="rId12"/>
    <p:sldId id="265" r:id="rId13"/>
    <p:sldId id="336" r:id="rId14"/>
    <p:sldId id="267" r:id="rId15"/>
    <p:sldId id="271" r:id="rId16"/>
    <p:sldId id="268" r:id="rId17"/>
    <p:sldId id="308" r:id="rId18"/>
    <p:sldId id="286" r:id="rId19"/>
    <p:sldId id="269" r:id="rId20"/>
    <p:sldId id="270" r:id="rId21"/>
    <p:sldId id="317" r:id="rId22"/>
    <p:sldId id="272" r:id="rId23"/>
    <p:sldId id="309" r:id="rId24"/>
    <p:sldId id="311" r:id="rId25"/>
    <p:sldId id="310" r:id="rId26"/>
    <p:sldId id="323" r:id="rId27"/>
    <p:sldId id="324" r:id="rId28"/>
    <p:sldId id="337" r:id="rId29"/>
    <p:sldId id="273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402C-55E1-4EAA-B6E3-9D1D45F47AE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665C7-629E-4F3C-B8EA-3DE32AB8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5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665C7-629E-4F3C-B8EA-3DE32AB880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2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CF0D74-A37B-4075-BAAA-9E1112AB64E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F0B37-8922-42AF-AC80-BF828F1735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ECOLOGICAL CLASSIFICATION OF AQUATIC BIOME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lue-lagoon-freshwater-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TYPES OF AQUATIC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Based on the saline conditions of water, it is divided into two major groups which include;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FRESHWATER HABITAT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MARINE WATER HABITAT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TYPES OF AQUATIC HABITAT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Another factor in which this  biome  can be distinguished is the degree of  light penetration into the water.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b="1" dirty="0" smtClean="0"/>
              <a:t>CHARACTERISTICS;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Largest of all biomes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Dominated by water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Life first evolved in aquatic habitat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dirty="0" smtClean="0"/>
              <a:t>Play a major role in world’s climate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AQUATIC BIOME CLIMATE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Climatic conditions of both freshwater and marine water  vary from each other.</a:t>
            </a:r>
          </a:p>
          <a:p>
            <a:r>
              <a:rPr lang="en-US" sz="2800" dirty="0" smtClean="0"/>
              <a:t>These biomes are distributed unevenly across  the globe and the climate of these biomes differ depending on the regions in which they are located.</a:t>
            </a:r>
          </a:p>
          <a:p>
            <a:r>
              <a:rPr lang="en-US" sz="2800" dirty="0" smtClean="0"/>
              <a:t>The climate can also vary with seasonal changes in both freshwater and marine habitats.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VITAL ROLES DO AQUATIC SYSTEM PLAY?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Increase biodiversity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Effects climate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Increase biological productivity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Effects biogeochemical cycles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Provides shell fish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Minerals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Recreation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Transportation routs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CLASSIFICATION OF AQUATIC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Aquatic biome or ecosystem includes all water bodies that are present on Earth.</a:t>
            </a:r>
          </a:p>
          <a:p>
            <a:r>
              <a:rPr lang="en-US" sz="2800" dirty="0" smtClean="0"/>
              <a:t>They are classified into;</a:t>
            </a:r>
          </a:p>
          <a:p>
            <a:pPr>
              <a:buFont typeface="Wingdings 2" pitchFamily="18" charset="2"/>
              <a:buChar char=""/>
            </a:pPr>
            <a:r>
              <a:rPr lang="en-US" sz="2800" dirty="0" smtClean="0"/>
              <a:t>Freshwater Biomes ( Lakes, Ponds, Rivers, Streams, Wetlands. )</a:t>
            </a:r>
          </a:p>
          <a:p>
            <a:pPr>
              <a:buFont typeface="Wingdings 2" pitchFamily="18" charset="2"/>
              <a:buChar char=""/>
            </a:pPr>
            <a:r>
              <a:rPr lang="en-US" sz="2800" dirty="0" smtClean="0"/>
              <a:t> Marine Biomes ( Oceans, Coral reefs. )</a:t>
            </a:r>
          </a:p>
          <a:p>
            <a:pPr>
              <a:buSzPct val="98000"/>
              <a:buNone/>
            </a:pPr>
            <a:r>
              <a:rPr lang="en-US" sz="2800" dirty="0" smtClean="0"/>
              <a:t>These biomes make up about 73% of the total Earth’s surface. So, they are of more importance.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2670048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FRESHWATER BIOME</a:t>
            </a: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4876799"/>
            <a:ext cx="2209800" cy="13130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Placeholder 4" descr="biomes-freshwaterpic1.jpg.w300h215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94" r="1794"/>
          <a:stretch>
            <a:fillRect/>
          </a:stretch>
        </p:blipFill>
        <p:spPr>
          <a:xfrm rot="420000">
            <a:off x="3461385" y="817330"/>
            <a:ext cx="4617720" cy="5093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FRESHWATER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 Freshwater biome is defined as the water having a low salt concentration, usually less than 1% .</a:t>
            </a:r>
          </a:p>
          <a:p>
            <a:r>
              <a:rPr lang="en-US" sz="2800" dirty="0" smtClean="0"/>
              <a:t>Plants and animals in freshwater regions are adjusted to the low  salt content and would not be able to survive in areas of  high salt concentration ( Oceans ).</a:t>
            </a:r>
          </a:p>
          <a:p>
            <a:r>
              <a:rPr lang="en-US" sz="2800" dirty="0" smtClean="0"/>
              <a:t>Usually, they are adapted to only freshwater environment.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FRESHWATER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Freshwaters are closely linked to soils and biotic components of terrestrial biomes through which they pass.</a:t>
            </a:r>
          </a:p>
          <a:p>
            <a:endParaRPr lang="en-US" sz="2800" dirty="0" smtClean="0"/>
          </a:p>
          <a:p>
            <a:r>
              <a:rPr lang="en-US" sz="2800" dirty="0" smtClean="0"/>
              <a:t> Its characteristics are influenced by;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Patterns and speed of water flow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Climate of area in which its located</a:t>
            </a:r>
          </a:p>
        </p:txBody>
      </p:sp>
    </p:spTree>
    <p:extLst>
      <p:ext uri="{BB962C8B-B14F-4D97-AF65-F5344CB8AC3E}">
        <p14:creationId xmlns:p14="http://schemas.microsoft.com/office/powerpoint/2010/main" val="5184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64068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382000" cy="563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TYPES OF FRESHWATER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Freshwater biome includes;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LAKES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PONDS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STREAMS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RIVERS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WETLANDS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  <a:solidFill>
            <a:schemeClr val="bg1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69592"/>
            <a:ext cx="8229600" cy="43891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Biomes are very large ecological areas on Earth’s surface with fauna and flora adapting to their environment.</a:t>
            </a:r>
          </a:p>
          <a:p>
            <a:r>
              <a:rPr lang="en-US" sz="2800" dirty="0" smtClean="0"/>
              <a:t>Biomes are climatically and geographically defined as the areas with similar climatic conditions on Earth, such as communities of plants, animals, soil organisms and viruses, often referred as ecosystems.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TYPES OF FRESHWATER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 Lakes and ponds are considered as ‘Still Waters’  or ‘Lentic Water’ since they do not move fast.</a:t>
            </a:r>
          </a:p>
          <a:p>
            <a:r>
              <a:rPr lang="en-US" sz="2800" dirty="0" smtClean="0"/>
              <a:t>Rivers and Streams move water from one area to another and are known as ‘Moving Waters’ or ‘Lotic Water’.</a:t>
            </a:r>
          </a:p>
          <a:p>
            <a:r>
              <a:rPr lang="en-US" sz="2800" dirty="0" smtClean="0"/>
              <a:t>Both still and moving  waters offer a home to many different types of plants and animals.</a:t>
            </a:r>
          </a:p>
          <a:p>
            <a:r>
              <a:rPr lang="en-US" sz="2800" dirty="0" smtClean="0"/>
              <a:t> Many of these organisms are structured to live in a specific type of freshwater habitat.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44000" cy="617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TYPES OF FRESHWATER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dirty="0" smtClean="0"/>
              <a:t> For example, some plants thrive in the nice  calm waters of a lake but they do not survive  in rivers and streams, unless they have a specific structure or can hold to objects like rocks.</a:t>
            </a:r>
          </a:p>
          <a:p>
            <a:r>
              <a:rPr lang="en-US" sz="2800" dirty="0" smtClean="0"/>
              <a:t> Wetlands are not always considered as freshwaters because they usually have higher salt content.</a:t>
            </a:r>
          </a:p>
          <a:p>
            <a:r>
              <a:rPr lang="en-US" sz="2800" dirty="0" smtClean="0"/>
              <a:t> Estuaries are the areas between the moving and still waters. Some of the animals in estuaries have a unique ability  to survive in both freshwater and marine water.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TYPES OF FRESHWATER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LAKES</a:t>
            </a:r>
          </a:p>
          <a:p>
            <a:pPr marL="0" indent="0">
              <a:buNone/>
            </a:pPr>
            <a:r>
              <a:rPr lang="en-US" sz="2800" dirty="0" smtClean="0"/>
              <a:t>They are large natural bodies of standing freshwater, formed when precipitation, runoff, ground water seepage fills depressions in Earth surface.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WETLANDS</a:t>
            </a:r>
          </a:p>
          <a:p>
            <a:pPr marL="0" indent="0">
              <a:buNone/>
            </a:pPr>
            <a:r>
              <a:rPr lang="en-US" sz="2800" dirty="0" smtClean="0"/>
              <a:t>An area covered with water at some point in year that supports  aquatic plants. Their conditions favor specially adapted plants called ‘Hydrophytes’.</a:t>
            </a:r>
          </a:p>
        </p:txBody>
      </p:sp>
    </p:spTree>
    <p:extLst>
      <p:ext uri="{BB962C8B-B14F-4D97-AF65-F5344CB8AC3E}">
        <p14:creationId xmlns:p14="http://schemas.microsoft.com/office/powerpoint/2010/main" val="23441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2362200" cy="7022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FRESHWATER</a:t>
            </a:r>
            <a:endParaRPr lang="en-US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8288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WETLAND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6740"/>
          <a:stretch>
            <a:fillRect/>
          </a:stretch>
        </p:blipFill>
        <p:spPr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44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TYPES OF FRESHWATER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/>
              <a:t> RIVERS AND </a:t>
            </a:r>
            <a:r>
              <a:rPr lang="en-US" sz="2800" dirty="0" smtClean="0"/>
              <a:t>STREAMS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They are bodies of water moving continuously in one direction.</a:t>
            </a:r>
          </a:p>
          <a:p>
            <a:pPr marL="0" indent="0">
              <a:buNone/>
            </a:pPr>
            <a:r>
              <a:rPr lang="en-US" sz="2800" dirty="0"/>
              <a:t>Their flow is downward from surface water and ground water from mountain highland to </a:t>
            </a:r>
            <a:r>
              <a:rPr lang="en-US" sz="2800" dirty="0" smtClean="0"/>
              <a:t>sea.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PONDS</a:t>
            </a:r>
          </a:p>
          <a:p>
            <a:pPr marL="0" indent="0">
              <a:buNone/>
            </a:pPr>
            <a:r>
              <a:rPr lang="en-US" sz="2800" dirty="0" smtClean="0"/>
              <a:t>Ponds are still bodies of freshwater usually smaller than lakes.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864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LAKE &amp; POND’S ZONES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Lakes and ponds are divided into five zones, determined by depth and shoreline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LITTORAL ZONE ( Warmest, shallow, absorb more sunlight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LIMNETIC ZONE ( Well-lighted, near surface water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PROFUNDAL ZONE ( Little light penetration, colder, denser 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4"/>
            <a:ext cx="8229600" cy="51784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LAKE &amp; POND’S ZONES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</a:t>
            </a:r>
            <a:r>
              <a:rPr lang="en-US" sz="2800" dirty="0" smtClean="0">
                <a:solidFill>
                  <a:schemeClr val="bg1"/>
                </a:solidFill>
              </a:rPr>
              <a:t>PHOTIC ZONE ( Major zone of primary production, which depends upon light penetration. 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5. </a:t>
            </a:r>
            <a:r>
              <a:rPr lang="en-US" sz="2800" dirty="0" smtClean="0">
                <a:solidFill>
                  <a:schemeClr val="bg1"/>
                </a:solidFill>
              </a:rPr>
              <a:t>BENTHIC ZONE ( Bottom zone consisting of bottom dwellers )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k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34400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Five types of biomes are present on Earth: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DESERT BIOME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AQUATIC BIOME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FOREST BIOME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GRASSLAND BIOME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TUNDRA BIOME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LOCATION OF FRESHWATER BIOMES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75% of world covered  with water. Out of  which  97% is salt water  and  3%  is freshwater.</a:t>
            </a:r>
          </a:p>
          <a:p>
            <a:r>
              <a:rPr lang="en-US" sz="2800" dirty="0" smtClean="0"/>
              <a:t> 2% of freshwater is  locked up in glaciers. 1% freshwater is free.</a:t>
            </a:r>
          </a:p>
          <a:p>
            <a:r>
              <a:rPr lang="en-US" sz="2800" dirty="0" smtClean="0"/>
              <a:t> Freshwater biomes are found all over the world and are major component of aquatic biomes.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2514600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AQUATIC BIOME</a:t>
            </a:r>
            <a:endParaRPr lang="en-US" sz="3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yamim4uvfja1zp88iqvrstff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" r="144"/>
          <a:stretch>
            <a:fillRect/>
          </a:stretch>
        </p:blipFill>
        <p:spPr>
          <a:xfrm rot="420000">
            <a:off x="3502374" y="297087"/>
            <a:ext cx="5182365" cy="550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AQUATIC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dirty="0" smtClean="0"/>
              <a:t>An aquatic biome can be defined as the areas of ocean and other water bodies which have similar climatic condition on Earth.</a:t>
            </a:r>
          </a:p>
          <a:p>
            <a:r>
              <a:rPr lang="en-US" sz="2800" dirty="0" smtClean="0"/>
              <a:t>An aquatic biome includes 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Water Bodies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Abiotic Factors</a:t>
            </a:r>
          </a:p>
          <a:p>
            <a:r>
              <a:rPr lang="en-US" sz="2800" dirty="0" smtClean="0"/>
              <a:t> Light Intensity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Oxygen &amp; Carbon dioxide Levels</a:t>
            </a:r>
          </a:p>
          <a:p>
            <a:r>
              <a:rPr lang="en-US" sz="2800" dirty="0" smtClean="0"/>
              <a:t>Organic &amp; Inorganic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AQUATIC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</a:t>
            </a:r>
            <a:r>
              <a:rPr lang="en-US" sz="2800" dirty="0" smtClean="0">
                <a:solidFill>
                  <a:schemeClr val="bg1"/>
                </a:solidFill>
              </a:rPr>
              <a:t>Biotic Factors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Phytoplanktons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Zooplanktons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Aquatic Weeds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Fishes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Aquatic Invertebrates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many other Creatures….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AQUATIC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Aquatic biomes are often determined by ‘SALINITY’ and ‘DEPTH’ of the water, as opposed to precipitation and temperature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800" dirty="0">
                <a:solidFill>
                  <a:prstClr val="white"/>
                </a:solidFill>
              </a:rPr>
              <a:t>Aquatic biome is a </a:t>
            </a:r>
            <a:r>
              <a:rPr lang="en-US" sz="2800" dirty="0" smtClean="0">
                <a:solidFill>
                  <a:prstClr val="white"/>
                </a:solidFill>
              </a:rPr>
              <a:t>habitat </a:t>
            </a:r>
            <a:r>
              <a:rPr lang="en-US" sz="2800" dirty="0">
                <a:solidFill>
                  <a:prstClr val="white"/>
                </a:solidFill>
              </a:rPr>
              <a:t>that can be divided into zones based on characteristics like temperature, depth, tidal  flow and its closeness to landmass.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AQUATIC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algn="just"/>
            <a:r>
              <a:rPr lang="en-US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SALINITY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 salinity of ocean water is 30 parts per thousands, whereas salinity of freshwater is about 0.5 parts per thousands. Water that has reading in between these (0.5 to 30 </a:t>
            </a:r>
            <a:r>
              <a:rPr lang="en-US" sz="2800" dirty="0" err="1" smtClean="0">
                <a:solidFill>
                  <a:schemeClr val="bg1"/>
                </a:solidFill>
              </a:rPr>
              <a:t>ppt</a:t>
            </a:r>
            <a:r>
              <a:rPr lang="en-US" sz="2800" dirty="0" smtClean="0">
                <a:solidFill>
                  <a:schemeClr val="bg1"/>
                </a:solidFill>
              </a:rPr>
              <a:t>) , is called brackish.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There are several hyper saline lakes including GREAT SALT LAKE and MONO LAKE in CALIFORNIA. The salinity is measured at 40 parts per thousands.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AQUATIC BIOME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SUNLIGHT</a:t>
            </a:r>
          </a:p>
          <a:p>
            <a:pPr>
              <a:buFont typeface="Wingdings 2" pitchFamily="18" charset="2"/>
              <a:buChar char="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Aquatic biomes are also impacted by the amount of sunlight that can penetrate in water.</a:t>
            </a:r>
          </a:p>
          <a:p>
            <a:pPr>
              <a:buFont typeface="Wingdings 2" pitchFamily="18" charset="2"/>
              <a:buChar char="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On the basis of light penetration, following division of zones is present;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Photic Zone ( Light can penetrate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Aphotic Zone ( Water below photic zone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Benthic Zone ( bottom zone )</a:t>
            </a:r>
          </a:p>
        </p:txBody>
      </p:sp>
    </p:spTree>
    <p:extLst>
      <p:ext uri="{BB962C8B-B14F-4D97-AF65-F5344CB8AC3E}">
        <p14:creationId xmlns:p14="http://schemas.microsoft.com/office/powerpoint/2010/main" val="15217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837</TotalTime>
  <Words>1115</Words>
  <Application>Microsoft Office PowerPoint</Application>
  <PresentationFormat>On-screen Show (4:3)</PresentationFormat>
  <Paragraphs>144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ECOLOGICAL CLASSIFICATION OF AQUATIC BIOME</vt:lpstr>
      <vt:lpstr>BIOME</vt:lpstr>
      <vt:lpstr>BIOME</vt:lpstr>
      <vt:lpstr>AQUATIC BIOME</vt:lpstr>
      <vt:lpstr>AQUATIC BIOME</vt:lpstr>
      <vt:lpstr>AQUATIC BIOME</vt:lpstr>
      <vt:lpstr>AQUATIC BIOME</vt:lpstr>
      <vt:lpstr>AQUATIC BIOME</vt:lpstr>
      <vt:lpstr>AQUATIC BIOME</vt:lpstr>
      <vt:lpstr>TYPES OF AQUATIC BIOME</vt:lpstr>
      <vt:lpstr>TYPES OF AQUATIC HABITAT</vt:lpstr>
      <vt:lpstr>AQUATIC BIOME CLIMATE</vt:lpstr>
      <vt:lpstr>WHAT VITAL ROLES DO AQUATIC SYSTEM PLAY?</vt:lpstr>
      <vt:lpstr>CLASSIFICATION OF AQUATIC BIOME</vt:lpstr>
      <vt:lpstr>FRESHWATER BIOME</vt:lpstr>
      <vt:lpstr>FRESHWATER BIOME</vt:lpstr>
      <vt:lpstr>FRESHWATER BIOME</vt:lpstr>
      <vt:lpstr>PowerPoint Presentation</vt:lpstr>
      <vt:lpstr>TYPES OF FRESHWATER BIOME</vt:lpstr>
      <vt:lpstr>TYPES OF FRESHWATER BIOME</vt:lpstr>
      <vt:lpstr>PowerPoint Presentation</vt:lpstr>
      <vt:lpstr>TYPES OF FRESHWATER BIOME</vt:lpstr>
      <vt:lpstr>TYPES OF FRESHWATER BIOME</vt:lpstr>
      <vt:lpstr>FRESHWATER</vt:lpstr>
      <vt:lpstr>TYPES OF FRESHWATER BIOME</vt:lpstr>
      <vt:lpstr>LAKE &amp; POND’S ZONES</vt:lpstr>
      <vt:lpstr>PowerPoint Presentation</vt:lpstr>
      <vt:lpstr>LAKE &amp; POND’S ZONES</vt:lpstr>
      <vt:lpstr>PowerPoint Presentation</vt:lpstr>
      <vt:lpstr>LOCATION OF FRESHWATER BIOMES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CLASSIFICATION OF AQUATIC BIOME</dc:title>
  <dc:creator>SAAD CH</dc:creator>
  <cp:lastModifiedBy>Akmal</cp:lastModifiedBy>
  <cp:revision>88</cp:revision>
  <dcterms:created xsi:type="dcterms:W3CDTF">2015-04-15T04:26:00Z</dcterms:created>
  <dcterms:modified xsi:type="dcterms:W3CDTF">2015-06-10T05:26:31Z</dcterms:modified>
</cp:coreProperties>
</file>