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3" r:id="rId3"/>
    <p:sldId id="308" r:id="rId4"/>
    <p:sldId id="307" r:id="rId5"/>
    <p:sldId id="294" r:id="rId6"/>
    <p:sldId id="295" r:id="rId7"/>
    <p:sldId id="296" r:id="rId8"/>
    <p:sldId id="309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26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73968"/>
      </p:ext>
    </p:extLst>
  </p:cSld>
  <p:clrMapOvr>
    <a:masterClrMapping/>
  </p:clrMapOvr>
  <p:transition spd="slow" advClick="0" advTm="15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55626"/>
      </p:ext>
    </p:extLst>
  </p:cSld>
  <p:clrMapOvr>
    <a:masterClrMapping/>
  </p:clrMapOvr>
  <p:transition spd="slow" advClick="0" advTm="15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86481"/>
      </p:ext>
    </p:extLst>
  </p:cSld>
  <p:clrMapOvr>
    <a:masterClrMapping/>
  </p:clrMapOvr>
  <p:transition spd="slow" advClick="0" advTm="15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80107"/>
      </p:ext>
    </p:extLst>
  </p:cSld>
  <p:clrMapOvr>
    <a:masterClrMapping/>
  </p:clrMapOvr>
  <p:transition spd="slow" advClick="0" advTm="15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58622"/>
      </p:ext>
    </p:extLst>
  </p:cSld>
  <p:clrMapOvr>
    <a:masterClrMapping/>
  </p:clrMapOvr>
  <p:transition spd="slow" advClick="0" advTm="15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41878"/>
      </p:ext>
    </p:extLst>
  </p:cSld>
  <p:clrMapOvr>
    <a:masterClrMapping/>
  </p:clrMapOvr>
  <p:transition spd="slow" advClick="0" advTm="15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66081"/>
      </p:ext>
    </p:extLst>
  </p:cSld>
  <p:clrMapOvr>
    <a:masterClrMapping/>
  </p:clrMapOvr>
  <p:transition spd="slow" advClick="0" advTm="15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02049"/>
      </p:ext>
    </p:extLst>
  </p:cSld>
  <p:clrMapOvr>
    <a:masterClrMapping/>
  </p:clrMapOvr>
  <p:transition spd="slow" advClick="0" advTm="15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40772"/>
      </p:ext>
    </p:extLst>
  </p:cSld>
  <p:clrMapOvr>
    <a:masterClrMapping/>
  </p:clrMapOvr>
  <p:transition spd="slow" advClick="0" advTm="15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31210"/>
      </p:ext>
    </p:extLst>
  </p:cSld>
  <p:clrMapOvr>
    <a:masterClrMapping/>
  </p:clrMapOvr>
  <p:transition spd="slow" advClick="0" advTm="15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28596"/>
      </p:ext>
    </p:extLst>
  </p:cSld>
  <p:clrMapOvr>
    <a:masterClrMapping/>
  </p:clrMapOvr>
  <p:transition spd="slow" advClick="0" advTm="15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FFD08755-06E8-4609-ADD2-23039CB295CF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6C472176-0D5D-4525-8160-77F5BACA8A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 advClick="0" advTm="15000">
    <p:pull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Spiders Families </a:t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581400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Eresidae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Hersiliidae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Oecobiidae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Oonopidae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Pholcidae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Salticidae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Scytodidae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Uloboridae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96083"/>
      </p:ext>
    </p:extLst>
  </p:cSld>
  <p:clrMapOvr>
    <a:masterClrMapping/>
  </p:clrMapOvr>
  <p:transition spd="slow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Spider bangalore w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710826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872639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3.Family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Oecobiidae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called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Disc web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spiders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100 described species so far.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Small-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moderate-sized spiders (about 2 mm to 2 cm head-and-body length, depending on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species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larger species tend to be desert-dwelling.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legs are unusually evenly placed around the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prosoma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most other spiders have some legs directed clearly forward and the rest clearly backward, or all forward.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first two pairs of legs of many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Oecobiids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point forward then curve backwards; somehow in a running spider this gives a curiously scurrying, wheel-like impression that is characteristic of many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Oecobiidae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is helpful as a rough-and-ready aid to identification in the field. </a:t>
            </a:r>
          </a:p>
        </p:txBody>
      </p:sp>
    </p:spTree>
    <p:extLst>
      <p:ext uri="{BB962C8B-B14F-4D97-AF65-F5344CB8AC3E}">
        <p14:creationId xmlns:p14="http://schemas.microsoft.com/office/powerpoint/2010/main" val="1912156682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Characteristic of the family is the anal gland; it bears a tuft of long hairs.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Typical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patterns range from dark-patterned cream in some smaller species, to a small number of symmetrically-placed, conspicuous round light spots (commonly yellow or white) on a background that may be anything from a dull orange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black.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carapace is rounded and bears a compact group of six to eight eyes medially situated near the front of its dorsal surface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3275304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Oecobiidae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build small, temporary star-shaped webs on or under rocks, or on walls or gravel.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hide near or below such webs and prey largely on ants, giving rise to common names such as "anteater" or "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miervreter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Oecobiidae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build tiny webs close to the ceilings in people's homes, which might have something to do with the family name 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Oeco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biidae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meaning in essence "those who are house-living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species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Oecobius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navus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occurs around the world.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82368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Uroctea durandi b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47800" y="6248400"/>
            <a:ext cx="1721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Uroctea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durandi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Image of Oecobiida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76192"/>
            <a:ext cx="4038600" cy="451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530009" y="6267096"/>
            <a:ext cx="2063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Oecobius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maculatus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088600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Image of Oecobiida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6096000" cy="451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81400" y="6215948"/>
            <a:ext cx="2063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Oecobius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maculatus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105511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4.Family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Oonopidae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ommonly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known as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goblin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spiders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1,500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described species in about 100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 worldwide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Total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species diversity estimated at 2000 to 2500 species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generally tiny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(1-3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mm)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haplogyne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araneomorph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spiders.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hardened plates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scuta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on their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abdomens.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Oonopids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usually have six eyes, the anterior median eyes having been lost.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four-eyed 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Opopaea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viamao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two-eyed (e.g.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Coxapopha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Diblemma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and even completely eyeless species (e.g.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Cousinea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cave-dwelling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Blanioonops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also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known. </a:t>
            </a:r>
          </a:p>
        </p:txBody>
      </p:sp>
      <p:pic>
        <p:nvPicPr>
          <p:cNvPr id="7" name="Picture 2" descr="C:\Users\user\Desktop\220px-Spinestis_nikita_(female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077064"/>
            <a:ext cx="2794000" cy="572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226428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family is permeated with unusual morphological traits, many of which are limited to males.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include heavily modified mouthparts (e.g.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Coxapopha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Xyccarph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sternal pouches (sometimes alternatively called holsters; e.g.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Grymeus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and extensions of the carapace (e.g.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Ferchestina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Unicorn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male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pedipalps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are also often highly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modified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The genus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Opopaea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for example, exhibits an expanded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palpal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patella while male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Ischnothyreus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are characterized by completely sclerotized, pitch-black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pedipalps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932054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Members of the genus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Orchestina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are believed to be able to jump, as both sexes have greatly enlarged femora on the fourth leg pair.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Oonopidae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seldom seen by people as they are too small to be easily noticed.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Generally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oonopid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spiders are found in the leaf litter layer and under rocks, but they also constitute a significant component of the spider fauna living in the canopy of tropical rain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forests.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blind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Afrotropical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 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Anophthalmoonops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Caecoonops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Termitoonops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are exclusively found in termite nests.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few species, such as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pantropical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Heteroonops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spinimanus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are thought to be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parthenogenetic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as no males have yet been collected.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5250525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1143000"/>
            <a:ext cx="2209800" cy="476250"/>
          </a:xfrm>
        </p:spPr>
        <p:txBody>
          <a:bodyPr/>
          <a:lstStyle/>
          <a:p>
            <a:r>
              <a:rPr lang="en-US" dirty="0" smtClean="0"/>
              <a:t>The Orb Weaver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600" y="1752600"/>
            <a:ext cx="3008313" cy="281939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common spider in West Virginia.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Orb Weaver is harmless.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Construct  their webs between the foliage of plants or weeds.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Annoyance to hikers as they spin their webs among weeds and plants.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4300537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3893137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Family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Eresidae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 velvet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spider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(family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Eresidae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About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100 species in 10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lmost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totally Old World spiders (exception: a few species are known from Brazil).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characteristics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ntelegyne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(have a genital plate in the female),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ight-eyed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araneomorph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spiders that build unkempt webs.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Araneomorphae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a suborder of spiders.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distinguished by having fangs that oppose each other and cross in a pinching action, in contrast to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Mygalomorphae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which have fangs that are nearly parallel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alignment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Image result for araneomorph spid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53007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220px-Cheiracanthium_punctorium_frei_1_17_Forst_Jungfernhdeide_Jg_46_070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200px-Atrax_robust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30470"/>
            <a:ext cx="4038600" cy="446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916038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exception of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Wajane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cribellate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(use wooly silk).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 species are nearly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eusocial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lacking only a specialized caste system and a queen.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cooperate in brood rearing, unlike almost most other spiders except for some African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agelenid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spiders in the genus 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Agelena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and a few others.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4670602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2" descr="Eresus fg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4038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ednieuw.home.xs4all.nl/Spiders/Eresidae/Eresus_walckenaerius_D139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1"/>
            <a:ext cx="4095750" cy="4550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24000" y="6334760"/>
            <a:ext cx="1535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Eresus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kollari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7520" y="6334760"/>
            <a:ext cx="2311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Eresus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walckenaerius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 </a:t>
            </a:r>
          </a:p>
        </p:txBody>
      </p:sp>
    </p:spTree>
    <p:extLst>
      <p:ext uri="{BB962C8B-B14F-4D97-AF65-F5344CB8AC3E}">
        <p14:creationId xmlns:p14="http://schemas.microsoft.com/office/powerpoint/2010/main" val="4135268185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  <p:bldP spid="7" grpId="0" build="p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ttp://ednieuw.home.xs4all.nl/Spiders/Eresidae/Eresus_sandaliatus_D70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1"/>
            <a:ext cx="7848600" cy="454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74731" y="6324600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/>
              <a:t>Eresus</a:t>
            </a:r>
            <a:r>
              <a:rPr lang="en-US" i="1" dirty="0"/>
              <a:t> </a:t>
            </a:r>
            <a:r>
              <a:rPr lang="en-US" i="1" dirty="0" err="1"/>
              <a:t>sandaliatus</a:t>
            </a:r>
            <a:r>
              <a:rPr lang="en-US" i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00770127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Family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Hersiliidae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tree trunk spiders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are members of the tropical and semi-tropical Family 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Hersiliidae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about 150 species in this family.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spiders have two very prominent spinnerets that are almost as long as their abdomen.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/>
              <a:t>A </a:t>
            </a:r>
            <a:r>
              <a:rPr lang="en-US" sz="2400" b="1" dirty="0"/>
              <a:t>spinneret</a:t>
            </a:r>
            <a:r>
              <a:rPr lang="en-US" sz="2400" dirty="0"/>
              <a:t> is a silk-spinning organ of a spider or the larva of an insect. Some adult insects also </a:t>
            </a:r>
            <a:r>
              <a:rPr lang="en-US" sz="2400" dirty="0" err="1"/>
              <a:t>have</a:t>
            </a:r>
            <a:r>
              <a:rPr lang="en-US" sz="2400" b="1" dirty="0" err="1"/>
              <a:t>spinnerets</a:t>
            </a:r>
            <a:r>
              <a:rPr lang="en-US" sz="2400" dirty="0"/>
              <a:t>, such as those borne on the forelegs of </a:t>
            </a:r>
            <a:r>
              <a:rPr lang="en-US" sz="2400" dirty="0" err="1"/>
              <a:t>Embioptera</a:t>
            </a:r>
            <a:r>
              <a:rPr lang="en-US" sz="2400" dirty="0"/>
              <a:t>. </a:t>
            </a:r>
            <a:r>
              <a:rPr lang="en-US" sz="2400" b="1" dirty="0"/>
              <a:t>Spinnerets</a:t>
            </a:r>
            <a:r>
              <a:rPr lang="en-US" sz="2400" dirty="0"/>
              <a:t> are usually on the underside of a spider's abdomen, to the rear.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6251733" cy="5026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388835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 they are also sometimes known as "two-tailed spiders.“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range in size from about 10 mm (0.4 inch) to 18 mm (0.7 inch) long.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Being very well camouflaged for life on the varicolored trunks of trees, they have an interesting way of capturing prey.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0783290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Rather than making a web that captures prey directly, they lay a light coating of threads over an area of tree bark and wait hidden in plain sight for an insect to stray onto that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patch.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occurs, they direct their spinnerets toward their prey and circle it; all the while casting silk on it.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hapless insect has been thoroughly immobilized, they can bite it through its new shroud.</a:t>
            </a:r>
          </a:p>
        </p:txBody>
      </p:sp>
    </p:spTree>
    <p:extLst>
      <p:ext uri="{BB962C8B-B14F-4D97-AF65-F5344CB8AC3E}">
        <p14:creationId xmlns:p14="http://schemas.microsoft.com/office/powerpoint/2010/main" val="3769513457"/>
      </p:ext>
    </p:extLst>
  </p:cSld>
  <p:clrMapOvr>
    <a:masterClrMapping/>
  </p:clrMapOvr>
  <p:transition spd="slow" advClick="0" advTm="1500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2556</Template>
  <TotalTime>880</TotalTime>
  <Words>323</Words>
  <Application>Microsoft Office PowerPoint</Application>
  <PresentationFormat>On-screen Show (4:3)</PresentationFormat>
  <Paragraphs>77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Diseño predeterminado</vt:lpstr>
      <vt:lpstr>Spiders Families  </vt:lpstr>
      <vt:lpstr> Family Eresidae</vt:lpstr>
      <vt:lpstr>PowerPoint Presentation</vt:lpstr>
      <vt:lpstr>PowerPoint Presentation</vt:lpstr>
      <vt:lpstr>PowerPoint Presentation</vt:lpstr>
      <vt:lpstr>PowerPoint Presentation</vt:lpstr>
      <vt:lpstr> Family Hersiliidae </vt:lpstr>
      <vt:lpstr>PowerPoint Presentation</vt:lpstr>
      <vt:lpstr>PowerPoint Presentation</vt:lpstr>
      <vt:lpstr>PowerPoint Presentation</vt:lpstr>
      <vt:lpstr>3.Family Oecobiidae </vt:lpstr>
      <vt:lpstr>PowerPoint Presentation</vt:lpstr>
      <vt:lpstr>PowerPoint Presentation</vt:lpstr>
      <vt:lpstr>PowerPoint Presentation</vt:lpstr>
      <vt:lpstr>PowerPoint Presentation</vt:lpstr>
      <vt:lpstr>4.Family Oonopidae</vt:lpstr>
      <vt:lpstr>PowerPoint Presentation</vt:lpstr>
      <vt:lpstr>PowerPoint Presentation</vt:lpstr>
      <vt:lpstr>The Orb Weaver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Spiders</dc:title>
  <dc:creator>Gail</dc:creator>
  <cp:lastModifiedBy>MyUserName</cp:lastModifiedBy>
  <cp:revision>126</cp:revision>
  <dcterms:created xsi:type="dcterms:W3CDTF">2013-11-03T16:17:14Z</dcterms:created>
  <dcterms:modified xsi:type="dcterms:W3CDTF">2015-05-27T07:58:04Z</dcterms:modified>
</cp:coreProperties>
</file>