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1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3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7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2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4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8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3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8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5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9096E-BB02-4607-B127-C3412E6F5A0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5C32-FD50-4B3F-9BE0-2DFF97D4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7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Biological rhythms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what </a:t>
            </a:r>
            <a:r>
              <a:rPr lang="en-US" b="1" dirty="0"/>
              <a:t>external factors help to establish biological rhythms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88227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Circadian Clock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cluster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approximately ten thousand nerve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Circadian clock's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primary function is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external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changes of light and darkness</a:t>
            </a:r>
          </a:p>
        </p:txBody>
      </p:sp>
    </p:spTree>
    <p:extLst>
      <p:ext uri="{BB962C8B-B14F-4D97-AF65-F5344CB8AC3E}">
        <p14:creationId xmlns:p14="http://schemas.microsoft.com/office/powerpoint/2010/main" val="5689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Influence of Light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During periods of darkness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biological clock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sends out the hormone melatonin, which induces sleep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Shift change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During winter months there are fewer daylight hours, as a result the level of melatonin secretion increases along with the number of hours of darkness.</a:t>
            </a:r>
          </a:p>
        </p:txBody>
      </p:sp>
    </p:spTree>
    <p:extLst>
      <p:ext uri="{BB962C8B-B14F-4D97-AF65-F5344CB8AC3E}">
        <p14:creationId xmlns:p14="http://schemas.microsoft.com/office/powerpoint/2010/main" val="87157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Mood Disorders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Depression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Disturbances in mood are the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psychological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component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seasonality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Biological rhythms are cyclical activities that are a basic characteristic of animal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life.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Endogenous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come from within and are regulated by the organism itself, for example the body temperature cycle.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Exogenous rhythms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the result of external factors, such as a change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seasons 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transition from day to night. 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Count…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These functions are primarily regulated by the circadian clock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Relies 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environmental cues to regulate its function,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cause is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light cues from the day/night cycle.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jet lag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Melatonin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induce sleep</a:t>
            </a:r>
          </a:p>
        </p:txBody>
      </p:sp>
    </p:spTree>
    <p:extLst>
      <p:ext uri="{BB962C8B-B14F-4D97-AF65-F5344CB8AC3E}">
        <p14:creationId xmlns:p14="http://schemas.microsoft.com/office/powerpoint/2010/main" val="301242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Count…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four categories of biological rhythms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Circadian Rhythms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Diurnal Rhythms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Ultradian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Rhythms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Infradian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Rhythms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Circadian Rhythms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Latin circa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meaning about a day.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Endogenous rhythm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pattern that cycle on a daily (approximately 24 hour) basis under normal circumstances.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endocrine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behavior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sleep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temperature,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pressure,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patterns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hormone secretion,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digestive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functions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behavioral trait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morningness-eveningness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People considered morning people rise between 5 a.m. and 7 a.m. go to bed between 9 p.m. and 11 p.m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evening people tend to wake up between 9 a.m. and 11 a.m. and retire between 11 p.m. and 3 a.m.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morning types have more rigid circadian cycles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than evening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types, who display more flexibility in adjusting to new schedules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evening types depend less on light cues from the environment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exhibit more internal control over their circadian rhythms</a:t>
            </a:r>
          </a:p>
        </p:txBody>
      </p:sp>
    </p:spTree>
    <p:extLst>
      <p:ext uri="{BB962C8B-B14F-4D97-AF65-F5344CB8AC3E}">
        <p14:creationId xmlns:p14="http://schemas.microsoft.com/office/powerpoint/2010/main" val="38757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Diurnal Rhythms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Diurnal rhythms are an extension of circadian rhythms.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individual’s circadian rhythms to become diurnal that subject must be awake and functioning normally during daylight hours and sleeping during night hours on a fairly consistent basis.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Ultradian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Rhythms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endogenous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rhythm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pattern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occurs on a shorter time scale than circadian rhythms.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occurrence is much higher.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prime example of 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ultradian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rhythm is feeding patterns.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average person this cycle repeats about 3 times a day.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6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Infradian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Rhythms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Endogenous rhythm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Pattern 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a cycle duration longer than circadian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rhythms, 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more than 24 hours per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cycle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frequency of occurrence in these cycles is lower than that of the circadian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rhythms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these rhythms are not believed to be influenced by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daytime/night time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our physiological systems and behaviors are directly controlled or influenced by these patterns</a:t>
            </a:r>
          </a:p>
        </p:txBody>
      </p:sp>
    </p:spTree>
    <p:extLst>
      <p:ext uri="{BB962C8B-B14F-4D97-AF65-F5344CB8AC3E}">
        <p14:creationId xmlns:p14="http://schemas.microsoft.com/office/powerpoint/2010/main" val="134924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449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Biological rhythms </vt:lpstr>
      <vt:lpstr>Definition</vt:lpstr>
      <vt:lpstr>Count…</vt:lpstr>
      <vt:lpstr>Count…</vt:lpstr>
      <vt:lpstr>Circadian Rhythms </vt:lpstr>
      <vt:lpstr>Count..</vt:lpstr>
      <vt:lpstr>Diurnal Rhythms </vt:lpstr>
      <vt:lpstr>Ultradian Rhythms </vt:lpstr>
      <vt:lpstr>Infradian Rhythms </vt:lpstr>
      <vt:lpstr>PowerPoint Presentation</vt:lpstr>
      <vt:lpstr>Circadian Clock</vt:lpstr>
      <vt:lpstr>Influence of Light </vt:lpstr>
      <vt:lpstr>Mood Disorders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rhythms </dc:title>
  <dc:creator>Mr Lecturer</dc:creator>
  <cp:lastModifiedBy>Mr Kamboh</cp:lastModifiedBy>
  <cp:revision>49</cp:revision>
  <dcterms:created xsi:type="dcterms:W3CDTF">2015-09-16T06:34:14Z</dcterms:created>
  <dcterms:modified xsi:type="dcterms:W3CDTF">2015-10-09T03:03:49Z</dcterms:modified>
</cp:coreProperties>
</file>