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3" r:id="rId16"/>
    <p:sldId id="275" r:id="rId17"/>
    <p:sldId id="27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587" autoAdjust="0"/>
    <p:restoredTop sz="86380" autoAdjust="0"/>
  </p:normalViewPr>
  <p:slideViewPr>
    <p:cSldViewPr>
      <p:cViewPr varScale="1">
        <p:scale>
          <a:sx n="74" d="100"/>
          <a:sy n="74" d="100"/>
        </p:scale>
        <p:origin x="-17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6149E-50C0-4C6B-987B-E2EFEA3E2121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ACA6D7-432D-4F67-B911-CA258C9698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335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930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22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162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082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057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575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996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37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18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000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839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995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133600"/>
            <a:ext cx="6172200" cy="1894362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Predator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Prey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Mechanisms adapted by animals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Crypsis: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ability of animal to hide  the detection by other animals.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May be a predation strategy or anti predatory adaptation.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For example: Draco lizard, white spider for efficient predation and owl, moth as an antipredator adaptation.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Crypsis in Draco lizard &amp; owl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Content Placeholder 4" descr="C:\Users\Sana Arshad Ch\Desktop\240px-Agama_aculeata.jpg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828800"/>
            <a:ext cx="3657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Content Placeholder 5" descr="C:\Users\Sana Arshad Ch\Desktop\owl.jpg"/>
          <p:cNvPicPr>
            <a:picLocks noGrp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038600" y="1828800"/>
            <a:ext cx="3657600" cy="396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Polymorphic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crypsis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Animal has more than one morphs. &amp; rare or specific morphs are at risk, remaining are safe from predators. E.g. moth in north America.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Sana Arshad Ch\Desktop\Animal Camouflage Pictures and Information for Kids_files\relicta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2014" y="3124200"/>
            <a:ext cx="6858000" cy="3429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Camouflage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696200" cy="540715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Animals blend in with certain aspect of their environment.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Provide higher probability of reproduction and batter survival.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May be predation strategy or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antipredation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adaptation.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E.g. walking stick as defense,  Leopard as a hunting tool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Walking stick &amp; leopard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Content Placeholder 4" descr="C:\Users\Sana Arshad Ch\Desktop\Animal Camouflage Pictures and Information for Kids_files\walking-stick.jpg"/>
          <p:cNvPicPr>
            <a:picLocks noGr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638812" y="1600200"/>
            <a:ext cx="367537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Content Placeholder 5" descr="C:\Users\Sana Arshad Ch\Desktop\Animal Camouflage Pictures and Information for Kids_files\leopard.jpg"/>
          <p:cNvPicPr>
            <a:picLocks noGrp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114800" y="1676400"/>
            <a:ext cx="3733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Warning coloration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serves to warn off potential predators. It is also called anosmatic coloration.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Insectivores birds associates green , blue for safety but red, yellow &amp; orange as harm/danger so avoid insects of such colors or unpalatable insects.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 they avoid the insects of such colors for predation.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e.g. some butterflies – when birds eat them; suffered from vomiting , nausea, visual disturbance.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Mimicry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66800"/>
            <a:ext cx="8486775" cy="540715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an animal , insect looks like other dangerous , bad tasting or poisonous animal or insect.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E.g.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snake/ coral snake, hawk moth, butterflies.</a:t>
            </a:r>
          </a:p>
        </p:txBody>
      </p:sp>
      <p:pic>
        <p:nvPicPr>
          <p:cNvPr id="4" name="Picture 3" descr="C:\Users\Sana Arshad Ch\Desktop\Animal Camouflage Pictures and Information for Kids_files\Monarch-Viceroy-Mimicry-Comparison-small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799" y="3733800"/>
            <a:ext cx="597217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r>
              <a:rPr lang="en-GB" sz="4000" b="1" dirty="0" err="1" smtClean="0">
                <a:latin typeface="Times New Roman" pitchFamily="18" charset="0"/>
                <a:cs typeface="Times New Roman" pitchFamily="18" charset="0"/>
              </a:rPr>
              <a:t>Mullerian</a:t>
            </a:r>
            <a:r>
              <a:rPr lang="en-GB" sz="4000" b="1" dirty="0" smtClean="0">
                <a:latin typeface="Times New Roman" pitchFamily="18" charset="0"/>
                <a:cs typeface="Times New Roman" pitchFamily="18" charset="0"/>
              </a:rPr>
              <a:t> mimicry &amp; </a:t>
            </a:r>
            <a:r>
              <a:rPr lang="en-GB" sz="4000" b="1" dirty="0" err="1" smtClean="0">
                <a:latin typeface="Times New Roman" pitchFamily="18" charset="0"/>
                <a:cs typeface="Times New Roman" pitchFamily="18" charset="0"/>
              </a:rPr>
              <a:t>Batesian</a:t>
            </a:r>
            <a:r>
              <a:rPr lang="en-GB" sz="4000" b="1" dirty="0" smtClean="0">
                <a:latin typeface="Times New Roman" pitchFamily="18" charset="0"/>
                <a:cs typeface="Times New Roman" pitchFamily="18" charset="0"/>
              </a:rPr>
              <a:t> mimicry 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one species act as mimic &amp; other as model.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both mimic and model are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disgust.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A predator does not have to taste both of species involved to encounter the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disgust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form.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 descr="C:\Users\Sana Arshad Ch\Desktop\sana\Animal Camouflage Pictures and Information for Kids_files\coral-scarlet-kingsnak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19125" y="3114674"/>
            <a:ext cx="3333750" cy="2371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Predation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Act of capturing animals &amp; being captured by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other animals as food is called as predation. </a:t>
            </a: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Predator: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Animal that capture the other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animal as food.</a:t>
            </a: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Prey: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Animal that is being captured.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b="1" dirty="0" smtClean="0">
                <a:latin typeface="Times New Roman" pitchFamily="18" charset="0"/>
                <a:cs typeface="Times New Roman" pitchFamily="18" charset="0"/>
              </a:rPr>
              <a:t>Predators </a:t>
            </a:r>
            <a:r>
              <a:rPr lang="en-US" sz="4900" b="1" dirty="0" err="1" smtClean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sz="4900" b="1" dirty="0" smtClean="0">
                <a:latin typeface="Times New Roman" pitchFamily="18" charset="0"/>
                <a:cs typeface="Times New Roman" pitchFamily="18" charset="0"/>
              </a:rPr>
              <a:t> Prey</a:t>
            </a:r>
            <a:br>
              <a:rPr lang="en-US" sz="49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49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This interaction is defined as the series of adaptations among predators and prey to compete each other for survival within a specific ecosystem.</a:t>
            </a:r>
          </a:p>
          <a:p>
            <a:pPr algn="just">
              <a:lnSpc>
                <a:spcPct val="20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Evolutionary Arms Races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gradual improvements among the predator’s tactics for foraging leads to the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improvements among the prey’s strategies for defense &amp; vice versa.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Adaptations &amp; Counter Adaptations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Predators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For searching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Improved visual activity.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209800"/>
            <a:ext cx="4041775" cy="3951288"/>
          </a:xfrm>
        </p:spPr>
        <p:txBody>
          <a:bodyPr/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Crypsis,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mimicry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camouflage,disruptive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coloration, warning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coloration.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To recognize prey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Evolve learning behavior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warning signals of toxicity &amp; deceiving the predators by mimicry.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Olfactory signals.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Auditory signals.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Visual signals.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43200" y="480879"/>
            <a:ext cx="4191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Count….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3657600" cy="4572000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For catching of prey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Motor skills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Secretive approaches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Speed and agility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179418"/>
            <a:ext cx="4038600" cy="4525963"/>
          </a:xfrm>
        </p:spPr>
        <p:txBody>
          <a:bodyPr/>
          <a:lstStyle/>
          <a:p>
            <a:pPr>
              <a:lnSpc>
                <a:spcPct val="200000"/>
              </a:lnSpc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Escape flight</a:t>
            </a:r>
          </a:p>
          <a:p>
            <a:pPr lvl="0"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eyespots deflect attack weapons of defense.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0800" y="375632"/>
            <a:ext cx="4191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Count….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For handling of prey: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subduing skills &amp; detoxification abilities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8396" y="2057400"/>
            <a:ext cx="4038600" cy="4525963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active defense spines, tough integuments toxins etc.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0800" y="375632"/>
            <a:ext cx="4191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Count….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Evolutionary arms race reveals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Uncover the evolution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Important for balancing the nature within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an ecosystem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Necessary for survival of animals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Race of adaptations and counter adaptations among all species of animals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Negative and positive interactions among predator/prey.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Dependence of populations of both (predator/prey) on eachother.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</TotalTime>
  <Words>520</Words>
  <Application>Microsoft Office PowerPoint</Application>
  <PresentationFormat>On-screen Show (4:3)</PresentationFormat>
  <Paragraphs>77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Predator vs Prey </vt:lpstr>
      <vt:lpstr>Predation</vt:lpstr>
      <vt:lpstr>Predators vs Prey </vt:lpstr>
      <vt:lpstr>Evolutionary Arms Races </vt:lpstr>
      <vt:lpstr>Adaptations &amp; Counter Adaptations</vt:lpstr>
      <vt:lpstr>PowerPoint Presentation</vt:lpstr>
      <vt:lpstr>PowerPoint Presentation</vt:lpstr>
      <vt:lpstr>PowerPoint Presentation</vt:lpstr>
      <vt:lpstr>Evolutionary arms race reveals</vt:lpstr>
      <vt:lpstr>Mechanisms adapted by animals</vt:lpstr>
      <vt:lpstr>Crypsis in Draco lizard &amp; owl</vt:lpstr>
      <vt:lpstr>Polymorphic crypsis </vt:lpstr>
      <vt:lpstr>Camouflage </vt:lpstr>
      <vt:lpstr>Walking stick &amp; leopard</vt:lpstr>
      <vt:lpstr>Warning coloration</vt:lpstr>
      <vt:lpstr>Mimicry </vt:lpstr>
      <vt:lpstr>Mullerian mimicry &amp; Batesian mimicry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Usman Ch</dc:creator>
  <cp:lastModifiedBy>Waqas Ali</cp:lastModifiedBy>
  <cp:revision>69</cp:revision>
  <dcterms:created xsi:type="dcterms:W3CDTF">2006-08-16T00:00:00Z</dcterms:created>
  <dcterms:modified xsi:type="dcterms:W3CDTF">2015-10-29T01:26:18Z</dcterms:modified>
</cp:coreProperties>
</file>