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1" r:id="rId9"/>
    <p:sldId id="263" r:id="rId10"/>
    <p:sldId id="264" r:id="rId11"/>
    <p:sldId id="268" r:id="rId12"/>
    <p:sldId id="269" r:id="rId13"/>
    <p:sldId id="270" r:id="rId14"/>
    <p:sldId id="265" r:id="rId15"/>
    <p:sldId id="272" r:id="rId16"/>
    <p:sldId id="276" r:id="rId17"/>
    <p:sldId id="277" r:id="rId18"/>
    <p:sldId id="278" r:id="rId19"/>
    <p:sldId id="279" r:id="rId20"/>
    <p:sldId id="273" r:id="rId21"/>
    <p:sldId id="266" r:id="rId22"/>
    <p:sldId id="274"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79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E6D7B6-052C-41E8-8571-F18927079B76}" type="doc">
      <dgm:prSet loTypeId="urn:microsoft.com/office/officeart/2005/8/layout/orgChart1" loCatId="hierarchy" qsTypeId="urn:microsoft.com/office/officeart/2005/8/quickstyle/3d1" qsCatId="3D" csTypeId="urn:microsoft.com/office/officeart/2005/8/colors/accent2_2" csCatId="accent2" phldr="1"/>
      <dgm:spPr/>
      <dgm:t>
        <a:bodyPr/>
        <a:lstStyle/>
        <a:p>
          <a:endParaRPr lang="en-US"/>
        </a:p>
      </dgm:t>
    </dgm:pt>
    <dgm:pt modelId="{1044F2A4-C046-49C2-BE24-D5193CCD2CD4}">
      <dgm:prSet phldrT="[Text]"/>
      <dgm:spPr/>
      <dgm:t>
        <a:bodyPr/>
        <a:lstStyle/>
        <a:p>
          <a:r>
            <a:rPr lang="en-US" dirty="0" smtClean="0"/>
            <a:t>Types of Pollution</a:t>
          </a:r>
          <a:endParaRPr lang="en-US" dirty="0"/>
        </a:p>
      </dgm:t>
    </dgm:pt>
    <dgm:pt modelId="{6AC5B07A-30B3-46EE-B6EA-6CB811B26377}" type="parTrans" cxnId="{A5553005-748F-4EE7-9E89-8609EB19FC5F}">
      <dgm:prSet/>
      <dgm:spPr/>
      <dgm:t>
        <a:bodyPr/>
        <a:lstStyle/>
        <a:p>
          <a:endParaRPr lang="en-US"/>
        </a:p>
      </dgm:t>
    </dgm:pt>
    <dgm:pt modelId="{68A33F93-1A2D-480B-9921-BF1E3877230A}" type="sibTrans" cxnId="{A5553005-748F-4EE7-9E89-8609EB19FC5F}">
      <dgm:prSet/>
      <dgm:spPr/>
      <dgm:t>
        <a:bodyPr/>
        <a:lstStyle/>
        <a:p>
          <a:endParaRPr lang="en-US"/>
        </a:p>
      </dgm:t>
    </dgm:pt>
    <dgm:pt modelId="{FD1B7FAD-0D81-4F78-BEBE-2570290DF261}">
      <dgm:prSet phldrT="[Text]"/>
      <dgm:spPr/>
      <dgm:t>
        <a:bodyPr/>
        <a:lstStyle/>
        <a:p>
          <a:r>
            <a:rPr lang="en-US" dirty="0" smtClean="0"/>
            <a:t>Air pollution</a:t>
          </a:r>
          <a:endParaRPr lang="en-US" dirty="0"/>
        </a:p>
      </dgm:t>
    </dgm:pt>
    <dgm:pt modelId="{9E1AA4FE-7308-48C4-99B5-4CDB9F52CC7E}" type="parTrans" cxnId="{F055FDF6-0875-42C0-858B-A8D49E310E44}">
      <dgm:prSet/>
      <dgm:spPr/>
      <dgm:t>
        <a:bodyPr/>
        <a:lstStyle/>
        <a:p>
          <a:endParaRPr lang="en-US"/>
        </a:p>
      </dgm:t>
    </dgm:pt>
    <dgm:pt modelId="{6BAB2C2C-2414-416D-AA30-6F187FDFC0C1}" type="sibTrans" cxnId="{F055FDF6-0875-42C0-858B-A8D49E310E44}">
      <dgm:prSet/>
      <dgm:spPr/>
      <dgm:t>
        <a:bodyPr/>
        <a:lstStyle/>
        <a:p>
          <a:endParaRPr lang="en-US"/>
        </a:p>
      </dgm:t>
    </dgm:pt>
    <dgm:pt modelId="{E91EBE41-27EF-475D-8718-7CC37C73E6E4}">
      <dgm:prSet phldrT="[Text]"/>
      <dgm:spPr/>
      <dgm:t>
        <a:bodyPr/>
        <a:lstStyle/>
        <a:p>
          <a:r>
            <a:rPr lang="en-US" dirty="0" smtClean="0"/>
            <a:t>Noise pollution</a:t>
          </a:r>
          <a:endParaRPr lang="en-US" dirty="0"/>
        </a:p>
      </dgm:t>
    </dgm:pt>
    <dgm:pt modelId="{412F4321-A835-4F3F-8DC5-A21E1D1E7A7B}" type="parTrans" cxnId="{83AE9C79-0CC9-486E-945A-9A4085AA01C0}">
      <dgm:prSet/>
      <dgm:spPr/>
      <dgm:t>
        <a:bodyPr/>
        <a:lstStyle/>
        <a:p>
          <a:endParaRPr lang="en-US">
            <a:solidFill>
              <a:srgbClr val="FFFF00"/>
            </a:solidFill>
          </a:endParaRPr>
        </a:p>
      </dgm:t>
    </dgm:pt>
    <dgm:pt modelId="{D9E2C8A9-967B-4A6C-A363-062EC7BF1A42}" type="sibTrans" cxnId="{83AE9C79-0CC9-486E-945A-9A4085AA01C0}">
      <dgm:prSet/>
      <dgm:spPr/>
      <dgm:t>
        <a:bodyPr/>
        <a:lstStyle/>
        <a:p>
          <a:endParaRPr lang="en-US"/>
        </a:p>
      </dgm:t>
    </dgm:pt>
    <dgm:pt modelId="{950AB7D6-2620-4FEC-A514-E5807691C248}">
      <dgm:prSet phldrT="[Text]"/>
      <dgm:spPr/>
      <dgm:t>
        <a:bodyPr/>
        <a:lstStyle/>
        <a:p>
          <a:r>
            <a:rPr lang="en-US" dirty="0" smtClean="0"/>
            <a:t>Land pollution</a:t>
          </a:r>
          <a:endParaRPr lang="en-US" dirty="0"/>
        </a:p>
      </dgm:t>
    </dgm:pt>
    <dgm:pt modelId="{87A1A240-6B3E-4248-A171-F3F5C1509F6F}" type="parTrans" cxnId="{6D450EF1-9A7C-4521-A980-A67FFB336154}">
      <dgm:prSet/>
      <dgm:spPr/>
      <dgm:t>
        <a:bodyPr/>
        <a:lstStyle/>
        <a:p>
          <a:endParaRPr lang="en-US"/>
        </a:p>
      </dgm:t>
    </dgm:pt>
    <dgm:pt modelId="{932D7AEB-A025-4E37-9176-2C05E273AAE8}" type="sibTrans" cxnId="{6D450EF1-9A7C-4521-A980-A67FFB336154}">
      <dgm:prSet/>
      <dgm:spPr/>
      <dgm:t>
        <a:bodyPr/>
        <a:lstStyle/>
        <a:p>
          <a:endParaRPr lang="en-US"/>
        </a:p>
      </dgm:t>
    </dgm:pt>
    <dgm:pt modelId="{89FF5F62-18C1-44DB-8309-8E02D02313DE}">
      <dgm:prSet/>
      <dgm:spPr/>
      <dgm:t>
        <a:bodyPr/>
        <a:lstStyle/>
        <a:p>
          <a:r>
            <a:rPr lang="en-US" dirty="0" smtClean="0"/>
            <a:t>Water pollution</a:t>
          </a:r>
          <a:endParaRPr lang="en-US" dirty="0"/>
        </a:p>
      </dgm:t>
    </dgm:pt>
    <dgm:pt modelId="{9C5AFE00-644E-41AE-B062-F527D7D13BEF}" type="parTrans" cxnId="{7787E253-1AEA-47C1-A204-EC95943E2810}">
      <dgm:prSet/>
      <dgm:spPr/>
      <dgm:t>
        <a:bodyPr/>
        <a:lstStyle/>
        <a:p>
          <a:endParaRPr lang="en-US"/>
        </a:p>
      </dgm:t>
    </dgm:pt>
    <dgm:pt modelId="{75113CB5-541C-4A22-A134-93C14CCBA719}" type="sibTrans" cxnId="{7787E253-1AEA-47C1-A204-EC95943E2810}">
      <dgm:prSet/>
      <dgm:spPr/>
      <dgm:t>
        <a:bodyPr/>
        <a:lstStyle/>
        <a:p>
          <a:endParaRPr lang="en-US"/>
        </a:p>
      </dgm:t>
    </dgm:pt>
    <dgm:pt modelId="{4C527AC5-FDA6-439D-B9A2-F7501E023218}">
      <dgm:prSet/>
      <dgm:spPr/>
      <dgm:t>
        <a:bodyPr/>
        <a:lstStyle/>
        <a:p>
          <a:r>
            <a:rPr lang="en-US" dirty="0" smtClean="0"/>
            <a:t>Radioactive pollution</a:t>
          </a:r>
          <a:endParaRPr lang="en-US" dirty="0"/>
        </a:p>
      </dgm:t>
    </dgm:pt>
    <dgm:pt modelId="{C110A4CB-3FE5-40E8-8A00-BCD8DC6E4BBA}" type="parTrans" cxnId="{3A2396FB-E940-4A41-90F3-9A552BD439F6}">
      <dgm:prSet/>
      <dgm:spPr/>
      <dgm:t>
        <a:bodyPr/>
        <a:lstStyle/>
        <a:p>
          <a:endParaRPr lang="en-US"/>
        </a:p>
      </dgm:t>
    </dgm:pt>
    <dgm:pt modelId="{B24D31B8-BBDB-4E09-A45B-8B71C7B1C265}" type="sibTrans" cxnId="{3A2396FB-E940-4A41-90F3-9A552BD439F6}">
      <dgm:prSet/>
      <dgm:spPr/>
      <dgm:t>
        <a:bodyPr/>
        <a:lstStyle/>
        <a:p>
          <a:endParaRPr lang="en-US"/>
        </a:p>
      </dgm:t>
    </dgm:pt>
    <dgm:pt modelId="{659F4EA3-444B-41AA-8D9C-6FF5F273998F}">
      <dgm:prSet/>
      <dgm:spPr/>
      <dgm:t>
        <a:bodyPr/>
        <a:lstStyle/>
        <a:p>
          <a:r>
            <a:rPr lang="en-US" dirty="0" smtClean="0"/>
            <a:t>Light pollution</a:t>
          </a:r>
          <a:endParaRPr lang="en-US" dirty="0"/>
        </a:p>
      </dgm:t>
    </dgm:pt>
    <dgm:pt modelId="{0FFC44A0-BBFD-4866-927B-461A5F8EF5B6}" type="parTrans" cxnId="{E3565821-5841-4AF8-BA19-AE34B576C945}">
      <dgm:prSet/>
      <dgm:spPr/>
      <dgm:t>
        <a:bodyPr/>
        <a:lstStyle/>
        <a:p>
          <a:endParaRPr lang="en-US"/>
        </a:p>
      </dgm:t>
    </dgm:pt>
    <dgm:pt modelId="{028CEF05-ABE3-469E-B812-A80BC62FF761}" type="sibTrans" cxnId="{E3565821-5841-4AF8-BA19-AE34B576C945}">
      <dgm:prSet/>
      <dgm:spPr/>
      <dgm:t>
        <a:bodyPr/>
        <a:lstStyle/>
        <a:p>
          <a:endParaRPr lang="en-US"/>
        </a:p>
      </dgm:t>
    </dgm:pt>
    <dgm:pt modelId="{2105E666-0683-4227-9D9A-A5771D5AFFB8}" type="pres">
      <dgm:prSet presAssocID="{E5E6D7B6-052C-41E8-8571-F18927079B76}" presName="hierChild1" presStyleCnt="0">
        <dgm:presLayoutVars>
          <dgm:orgChart val="1"/>
          <dgm:chPref val="1"/>
          <dgm:dir/>
          <dgm:animOne val="branch"/>
          <dgm:animLvl val="lvl"/>
          <dgm:resizeHandles/>
        </dgm:presLayoutVars>
      </dgm:prSet>
      <dgm:spPr/>
      <dgm:t>
        <a:bodyPr/>
        <a:lstStyle/>
        <a:p>
          <a:endParaRPr lang="en-US"/>
        </a:p>
      </dgm:t>
    </dgm:pt>
    <dgm:pt modelId="{250CA5D1-D319-4B06-867E-6EAE6DBDBA05}" type="pres">
      <dgm:prSet presAssocID="{1044F2A4-C046-49C2-BE24-D5193CCD2CD4}" presName="hierRoot1" presStyleCnt="0">
        <dgm:presLayoutVars>
          <dgm:hierBranch val="init"/>
        </dgm:presLayoutVars>
      </dgm:prSet>
      <dgm:spPr/>
    </dgm:pt>
    <dgm:pt modelId="{5656E0FB-81F7-4E57-87FA-0AD4C156A4B8}" type="pres">
      <dgm:prSet presAssocID="{1044F2A4-C046-49C2-BE24-D5193CCD2CD4}" presName="rootComposite1" presStyleCnt="0"/>
      <dgm:spPr/>
    </dgm:pt>
    <dgm:pt modelId="{131DEA50-E026-4F6F-9751-79083DA5567F}" type="pres">
      <dgm:prSet presAssocID="{1044F2A4-C046-49C2-BE24-D5193CCD2CD4}" presName="rootText1" presStyleLbl="node0" presStyleIdx="0" presStyleCnt="1" custScaleX="188909" custScaleY="176349" custLinFactY="-61629" custLinFactNeighborX="-3385" custLinFactNeighborY="-100000">
        <dgm:presLayoutVars>
          <dgm:chPref val="3"/>
        </dgm:presLayoutVars>
      </dgm:prSet>
      <dgm:spPr/>
      <dgm:t>
        <a:bodyPr/>
        <a:lstStyle/>
        <a:p>
          <a:endParaRPr lang="en-US"/>
        </a:p>
      </dgm:t>
    </dgm:pt>
    <dgm:pt modelId="{A5AF8C76-714B-4F44-AC3E-5791EE55253E}" type="pres">
      <dgm:prSet presAssocID="{1044F2A4-C046-49C2-BE24-D5193CCD2CD4}" presName="rootConnector1" presStyleLbl="node1" presStyleIdx="0" presStyleCnt="0"/>
      <dgm:spPr/>
      <dgm:t>
        <a:bodyPr/>
        <a:lstStyle/>
        <a:p>
          <a:endParaRPr lang="en-US"/>
        </a:p>
      </dgm:t>
    </dgm:pt>
    <dgm:pt modelId="{892C9CEA-5F14-466A-9FB7-6CB295915CB5}" type="pres">
      <dgm:prSet presAssocID="{1044F2A4-C046-49C2-BE24-D5193CCD2CD4}" presName="hierChild2" presStyleCnt="0"/>
      <dgm:spPr/>
    </dgm:pt>
    <dgm:pt modelId="{AC82E3F2-C768-4C50-8FE8-624507032BEE}" type="pres">
      <dgm:prSet presAssocID="{9E1AA4FE-7308-48C4-99B5-4CDB9F52CC7E}" presName="Name37" presStyleLbl="parChTrans1D2" presStyleIdx="0" presStyleCnt="6"/>
      <dgm:spPr/>
      <dgm:t>
        <a:bodyPr/>
        <a:lstStyle/>
        <a:p>
          <a:endParaRPr lang="en-US"/>
        </a:p>
      </dgm:t>
    </dgm:pt>
    <dgm:pt modelId="{9F9E8B5F-E84E-437B-BF3C-6D58B9B20CC5}" type="pres">
      <dgm:prSet presAssocID="{FD1B7FAD-0D81-4F78-BEBE-2570290DF261}" presName="hierRoot2" presStyleCnt="0">
        <dgm:presLayoutVars>
          <dgm:hierBranch val="init"/>
        </dgm:presLayoutVars>
      </dgm:prSet>
      <dgm:spPr/>
    </dgm:pt>
    <dgm:pt modelId="{23FBF199-12B0-4239-9088-738A06BA9DFD}" type="pres">
      <dgm:prSet presAssocID="{FD1B7FAD-0D81-4F78-BEBE-2570290DF261}" presName="rootComposite" presStyleCnt="0"/>
      <dgm:spPr/>
    </dgm:pt>
    <dgm:pt modelId="{B3AD38B4-2FC4-49F5-AEEE-561F339A3DA1}" type="pres">
      <dgm:prSet presAssocID="{FD1B7FAD-0D81-4F78-BEBE-2570290DF261}" presName="rootText" presStyleLbl="node2" presStyleIdx="0" presStyleCnt="6">
        <dgm:presLayoutVars>
          <dgm:chPref val="3"/>
        </dgm:presLayoutVars>
      </dgm:prSet>
      <dgm:spPr/>
      <dgm:t>
        <a:bodyPr/>
        <a:lstStyle/>
        <a:p>
          <a:endParaRPr lang="en-US"/>
        </a:p>
      </dgm:t>
    </dgm:pt>
    <dgm:pt modelId="{BFECB0A3-1467-4547-BF76-01273D5BB81E}" type="pres">
      <dgm:prSet presAssocID="{FD1B7FAD-0D81-4F78-BEBE-2570290DF261}" presName="rootConnector" presStyleLbl="node2" presStyleIdx="0" presStyleCnt="6"/>
      <dgm:spPr/>
      <dgm:t>
        <a:bodyPr/>
        <a:lstStyle/>
        <a:p>
          <a:endParaRPr lang="en-US"/>
        </a:p>
      </dgm:t>
    </dgm:pt>
    <dgm:pt modelId="{81902D8B-A6CE-40FD-9DDA-05884C474703}" type="pres">
      <dgm:prSet presAssocID="{FD1B7FAD-0D81-4F78-BEBE-2570290DF261}" presName="hierChild4" presStyleCnt="0"/>
      <dgm:spPr/>
    </dgm:pt>
    <dgm:pt modelId="{68D230EA-1ABF-49D8-81B0-87C13608EB58}" type="pres">
      <dgm:prSet presAssocID="{FD1B7FAD-0D81-4F78-BEBE-2570290DF261}" presName="hierChild5" presStyleCnt="0"/>
      <dgm:spPr/>
    </dgm:pt>
    <dgm:pt modelId="{59DC9D07-98DF-4A58-93BC-6E6538BD9544}" type="pres">
      <dgm:prSet presAssocID="{9C5AFE00-644E-41AE-B062-F527D7D13BEF}" presName="Name37" presStyleLbl="parChTrans1D2" presStyleIdx="1" presStyleCnt="6"/>
      <dgm:spPr/>
      <dgm:t>
        <a:bodyPr/>
        <a:lstStyle/>
        <a:p>
          <a:endParaRPr lang="en-US"/>
        </a:p>
      </dgm:t>
    </dgm:pt>
    <dgm:pt modelId="{0DC9E676-1906-44ED-939A-2D404969EF36}" type="pres">
      <dgm:prSet presAssocID="{89FF5F62-18C1-44DB-8309-8E02D02313DE}" presName="hierRoot2" presStyleCnt="0">
        <dgm:presLayoutVars>
          <dgm:hierBranch val="init"/>
        </dgm:presLayoutVars>
      </dgm:prSet>
      <dgm:spPr/>
    </dgm:pt>
    <dgm:pt modelId="{D883BDC5-D512-4B04-A2E0-439C4E37BBAE}" type="pres">
      <dgm:prSet presAssocID="{89FF5F62-18C1-44DB-8309-8E02D02313DE}" presName="rootComposite" presStyleCnt="0"/>
      <dgm:spPr/>
    </dgm:pt>
    <dgm:pt modelId="{B24A1C60-523F-41C9-806B-C4CA33B13D82}" type="pres">
      <dgm:prSet presAssocID="{89FF5F62-18C1-44DB-8309-8E02D02313DE}" presName="rootText" presStyleLbl="node2" presStyleIdx="1" presStyleCnt="6">
        <dgm:presLayoutVars>
          <dgm:chPref val="3"/>
        </dgm:presLayoutVars>
      </dgm:prSet>
      <dgm:spPr/>
      <dgm:t>
        <a:bodyPr/>
        <a:lstStyle/>
        <a:p>
          <a:endParaRPr lang="en-US"/>
        </a:p>
      </dgm:t>
    </dgm:pt>
    <dgm:pt modelId="{A04DF303-005B-43D4-A009-B369F4A96D1F}" type="pres">
      <dgm:prSet presAssocID="{89FF5F62-18C1-44DB-8309-8E02D02313DE}" presName="rootConnector" presStyleLbl="node2" presStyleIdx="1" presStyleCnt="6"/>
      <dgm:spPr/>
      <dgm:t>
        <a:bodyPr/>
        <a:lstStyle/>
        <a:p>
          <a:endParaRPr lang="en-US"/>
        </a:p>
      </dgm:t>
    </dgm:pt>
    <dgm:pt modelId="{F8F81586-4BD8-44D1-8D87-2A0D94146FE3}" type="pres">
      <dgm:prSet presAssocID="{89FF5F62-18C1-44DB-8309-8E02D02313DE}" presName="hierChild4" presStyleCnt="0"/>
      <dgm:spPr/>
    </dgm:pt>
    <dgm:pt modelId="{65C2D42F-DFB0-47A2-BE49-B9BCA5A9E938}" type="pres">
      <dgm:prSet presAssocID="{89FF5F62-18C1-44DB-8309-8E02D02313DE}" presName="hierChild5" presStyleCnt="0"/>
      <dgm:spPr/>
    </dgm:pt>
    <dgm:pt modelId="{C7A4BF13-77C7-4E23-8B85-D0202EEED64E}" type="pres">
      <dgm:prSet presAssocID="{412F4321-A835-4F3F-8DC5-A21E1D1E7A7B}" presName="Name37" presStyleLbl="parChTrans1D2" presStyleIdx="2" presStyleCnt="6"/>
      <dgm:spPr/>
      <dgm:t>
        <a:bodyPr/>
        <a:lstStyle/>
        <a:p>
          <a:endParaRPr lang="en-US"/>
        </a:p>
      </dgm:t>
    </dgm:pt>
    <dgm:pt modelId="{2F014DE8-CD5B-4A68-AC62-707128C7A67F}" type="pres">
      <dgm:prSet presAssocID="{E91EBE41-27EF-475D-8718-7CC37C73E6E4}" presName="hierRoot2" presStyleCnt="0">
        <dgm:presLayoutVars>
          <dgm:hierBranch val="init"/>
        </dgm:presLayoutVars>
      </dgm:prSet>
      <dgm:spPr/>
    </dgm:pt>
    <dgm:pt modelId="{FE624CED-01E1-473A-98C3-44455FE51A56}" type="pres">
      <dgm:prSet presAssocID="{E91EBE41-27EF-475D-8718-7CC37C73E6E4}" presName="rootComposite" presStyleCnt="0"/>
      <dgm:spPr/>
    </dgm:pt>
    <dgm:pt modelId="{E77F0A0B-41CF-4EA5-A11E-B01F60F03FA7}" type="pres">
      <dgm:prSet presAssocID="{E91EBE41-27EF-475D-8718-7CC37C73E6E4}" presName="rootText" presStyleLbl="node2" presStyleIdx="2" presStyleCnt="6">
        <dgm:presLayoutVars>
          <dgm:chPref val="3"/>
        </dgm:presLayoutVars>
      </dgm:prSet>
      <dgm:spPr/>
      <dgm:t>
        <a:bodyPr/>
        <a:lstStyle/>
        <a:p>
          <a:endParaRPr lang="en-US"/>
        </a:p>
      </dgm:t>
    </dgm:pt>
    <dgm:pt modelId="{3E9E1ACF-93C1-4877-B959-13906F5C6C3F}" type="pres">
      <dgm:prSet presAssocID="{E91EBE41-27EF-475D-8718-7CC37C73E6E4}" presName="rootConnector" presStyleLbl="node2" presStyleIdx="2" presStyleCnt="6"/>
      <dgm:spPr/>
      <dgm:t>
        <a:bodyPr/>
        <a:lstStyle/>
        <a:p>
          <a:endParaRPr lang="en-US"/>
        </a:p>
      </dgm:t>
    </dgm:pt>
    <dgm:pt modelId="{AB603F7A-C5B2-465A-A3E8-A31404559860}" type="pres">
      <dgm:prSet presAssocID="{E91EBE41-27EF-475D-8718-7CC37C73E6E4}" presName="hierChild4" presStyleCnt="0"/>
      <dgm:spPr/>
    </dgm:pt>
    <dgm:pt modelId="{D07402CA-BB0A-474A-B45D-0FB6A8295301}" type="pres">
      <dgm:prSet presAssocID="{E91EBE41-27EF-475D-8718-7CC37C73E6E4}" presName="hierChild5" presStyleCnt="0"/>
      <dgm:spPr/>
    </dgm:pt>
    <dgm:pt modelId="{99EACABA-00F2-4888-8490-E18C6F863246}" type="pres">
      <dgm:prSet presAssocID="{87A1A240-6B3E-4248-A171-F3F5C1509F6F}" presName="Name37" presStyleLbl="parChTrans1D2" presStyleIdx="3" presStyleCnt="6"/>
      <dgm:spPr/>
      <dgm:t>
        <a:bodyPr/>
        <a:lstStyle/>
        <a:p>
          <a:endParaRPr lang="en-US"/>
        </a:p>
      </dgm:t>
    </dgm:pt>
    <dgm:pt modelId="{C15A961D-8ADB-4B75-A6BC-6E3D5F4A84E6}" type="pres">
      <dgm:prSet presAssocID="{950AB7D6-2620-4FEC-A514-E5807691C248}" presName="hierRoot2" presStyleCnt="0">
        <dgm:presLayoutVars>
          <dgm:hierBranch val="init"/>
        </dgm:presLayoutVars>
      </dgm:prSet>
      <dgm:spPr/>
    </dgm:pt>
    <dgm:pt modelId="{C4110D59-E4BD-4393-9E1E-F9F468D2396E}" type="pres">
      <dgm:prSet presAssocID="{950AB7D6-2620-4FEC-A514-E5807691C248}" presName="rootComposite" presStyleCnt="0"/>
      <dgm:spPr/>
    </dgm:pt>
    <dgm:pt modelId="{929D2A3B-841F-44B3-9191-8A06FEA671D7}" type="pres">
      <dgm:prSet presAssocID="{950AB7D6-2620-4FEC-A514-E5807691C248}" presName="rootText" presStyleLbl="node2" presStyleIdx="3" presStyleCnt="6">
        <dgm:presLayoutVars>
          <dgm:chPref val="3"/>
        </dgm:presLayoutVars>
      </dgm:prSet>
      <dgm:spPr/>
      <dgm:t>
        <a:bodyPr/>
        <a:lstStyle/>
        <a:p>
          <a:endParaRPr lang="en-US"/>
        </a:p>
      </dgm:t>
    </dgm:pt>
    <dgm:pt modelId="{0A05E482-618A-4329-8268-F9AF1FF91E83}" type="pres">
      <dgm:prSet presAssocID="{950AB7D6-2620-4FEC-A514-E5807691C248}" presName="rootConnector" presStyleLbl="node2" presStyleIdx="3" presStyleCnt="6"/>
      <dgm:spPr/>
      <dgm:t>
        <a:bodyPr/>
        <a:lstStyle/>
        <a:p>
          <a:endParaRPr lang="en-US"/>
        </a:p>
      </dgm:t>
    </dgm:pt>
    <dgm:pt modelId="{2507DCB8-AE40-4DF8-8E55-4B3C270861A2}" type="pres">
      <dgm:prSet presAssocID="{950AB7D6-2620-4FEC-A514-E5807691C248}" presName="hierChild4" presStyleCnt="0"/>
      <dgm:spPr/>
    </dgm:pt>
    <dgm:pt modelId="{8C52D552-B745-4D05-8C6B-49EF3D5D491B}" type="pres">
      <dgm:prSet presAssocID="{950AB7D6-2620-4FEC-A514-E5807691C248}" presName="hierChild5" presStyleCnt="0"/>
      <dgm:spPr/>
    </dgm:pt>
    <dgm:pt modelId="{FE10FD4A-B5E8-434B-95BB-88C340E2136E}" type="pres">
      <dgm:prSet presAssocID="{C110A4CB-3FE5-40E8-8A00-BCD8DC6E4BBA}" presName="Name37" presStyleLbl="parChTrans1D2" presStyleIdx="4" presStyleCnt="6"/>
      <dgm:spPr/>
      <dgm:t>
        <a:bodyPr/>
        <a:lstStyle/>
        <a:p>
          <a:endParaRPr lang="en-US"/>
        </a:p>
      </dgm:t>
    </dgm:pt>
    <dgm:pt modelId="{DB86B0F3-C586-4D53-AD16-256AFF590DE3}" type="pres">
      <dgm:prSet presAssocID="{4C527AC5-FDA6-439D-B9A2-F7501E023218}" presName="hierRoot2" presStyleCnt="0">
        <dgm:presLayoutVars>
          <dgm:hierBranch val="init"/>
        </dgm:presLayoutVars>
      </dgm:prSet>
      <dgm:spPr/>
    </dgm:pt>
    <dgm:pt modelId="{2F05AE71-5B5C-4C16-A6F2-E1451830FC9A}" type="pres">
      <dgm:prSet presAssocID="{4C527AC5-FDA6-439D-B9A2-F7501E023218}" presName="rootComposite" presStyleCnt="0"/>
      <dgm:spPr/>
    </dgm:pt>
    <dgm:pt modelId="{B70F08F3-9ABE-4D92-925E-9D97111EAAE8}" type="pres">
      <dgm:prSet presAssocID="{4C527AC5-FDA6-439D-B9A2-F7501E023218}" presName="rootText" presStyleLbl="node2" presStyleIdx="4" presStyleCnt="6">
        <dgm:presLayoutVars>
          <dgm:chPref val="3"/>
        </dgm:presLayoutVars>
      </dgm:prSet>
      <dgm:spPr/>
      <dgm:t>
        <a:bodyPr/>
        <a:lstStyle/>
        <a:p>
          <a:endParaRPr lang="en-US"/>
        </a:p>
      </dgm:t>
    </dgm:pt>
    <dgm:pt modelId="{D1763B48-A60F-44E3-8E9C-AED1B77C866C}" type="pres">
      <dgm:prSet presAssocID="{4C527AC5-FDA6-439D-B9A2-F7501E023218}" presName="rootConnector" presStyleLbl="node2" presStyleIdx="4" presStyleCnt="6"/>
      <dgm:spPr/>
      <dgm:t>
        <a:bodyPr/>
        <a:lstStyle/>
        <a:p>
          <a:endParaRPr lang="en-US"/>
        </a:p>
      </dgm:t>
    </dgm:pt>
    <dgm:pt modelId="{9D9237B8-0E74-456D-AE0A-8DFB212B8357}" type="pres">
      <dgm:prSet presAssocID="{4C527AC5-FDA6-439D-B9A2-F7501E023218}" presName="hierChild4" presStyleCnt="0"/>
      <dgm:spPr/>
    </dgm:pt>
    <dgm:pt modelId="{BBC820EB-BA5E-479C-80C5-9AF517BC1290}" type="pres">
      <dgm:prSet presAssocID="{4C527AC5-FDA6-439D-B9A2-F7501E023218}" presName="hierChild5" presStyleCnt="0"/>
      <dgm:spPr/>
    </dgm:pt>
    <dgm:pt modelId="{B53C8D5F-A8EC-4434-B786-03F56163FB0F}" type="pres">
      <dgm:prSet presAssocID="{0FFC44A0-BBFD-4866-927B-461A5F8EF5B6}" presName="Name37" presStyleLbl="parChTrans1D2" presStyleIdx="5" presStyleCnt="6"/>
      <dgm:spPr/>
      <dgm:t>
        <a:bodyPr/>
        <a:lstStyle/>
        <a:p>
          <a:endParaRPr lang="en-US"/>
        </a:p>
      </dgm:t>
    </dgm:pt>
    <dgm:pt modelId="{52B8FC6E-B6B6-4367-B5EA-558A704C5017}" type="pres">
      <dgm:prSet presAssocID="{659F4EA3-444B-41AA-8D9C-6FF5F273998F}" presName="hierRoot2" presStyleCnt="0">
        <dgm:presLayoutVars>
          <dgm:hierBranch val="init"/>
        </dgm:presLayoutVars>
      </dgm:prSet>
      <dgm:spPr/>
    </dgm:pt>
    <dgm:pt modelId="{508D2EBE-5513-4644-8C95-008E7CBEFC69}" type="pres">
      <dgm:prSet presAssocID="{659F4EA3-444B-41AA-8D9C-6FF5F273998F}" presName="rootComposite" presStyleCnt="0"/>
      <dgm:spPr/>
    </dgm:pt>
    <dgm:pt modelId="{5F6A151E-7D17-4FF7-BCA0-8E2C957EE143}" type="pres">
      <dgm:prSet presAssocID="{659F4EA3-444B-41AA-8D9C-6FF5F273998F}" presName="rootText" presStyleLbl="node2" presStyleIdx="5" presStyleCnt="6">
        <dgm:presLayoutVars>
          <dgm:chPref val="3"/>
        </dgm:presLayoutVars>
      </dgm:prSet>
      <dgm:spPr/>
      <dgm:t>
        <a:bodyPr/>
        <a:lstStyle/>
        <a:p>
          <a:endParaRPr lang="en-US"/>
        </a:p>
      </dgm:t>
    </dgm:pt>
    <dgm:pt modelId="{A4CE1580-5577-4E23-958F-E7F30D9768AE}" type="pres">
      <dgm:prSet presAssocID="{659F4EA3-444B-41AA-8D9C-6FF5F273998F}" presName="rootConnector" presStyleLbl="node2" presStyleIdx="5" presStyleCnt="6"/>
      <dgm:spPr/>
      <dgm:t>
        <a:bodyPr/>
        <a:lstStyle/>
        <a:p>
          <a:endParaRPr lang="en-US"/>
        </a:p>
      </dgm:t>
    </dgm:pt>
    <dgm:pt modelId="{66422565-4C31-4833-A190-6A2106AABBC3}" type="pres">
      <dgm:prSet presAssocID="{659F4EA3-444B-41AA-8D9C-6FF5F273998F}" presName="hierChild4" presStyleCnt="0"/>
      <dgm:spPr/>
    </dgm:pt>
    <dgm:pt modelId="{DA6F3D5B-E330-414A-A0AD-5D5F9A6EAA73}" type="pres">
      <dgm:prSet presAssocID="{659F4EA3-444B-41AA-8D9C-6FF5F273998F}" presName="hierChild5" presStyleCnt="0"/>
      <dgm:spPr/>
    </dgm:pt>
    <dgm:pt modelId="{A560FA12-9565-494F-B53A-6FB6D5172012}" type="pres">
      <dgm:prSet presAssocID="{1044F2A4-C046-49C2-BE24-D5193CCD2CD4}" presName="hierChild3" presStyleCnt="0"/>
      <dgm:spPr/>
    </dgm:pt>
  </dgm:ptLst>
  <dgm:cxnLst>
    <dgm:cxn modelId="{7787E253-1AEA-47C1-A204-EC95943E2810}" srcId="{1044F2A4-C046-49C2-BE24-D5193CCD2CD4}" destId="{89FF5F62-18C1-44DB-8309-8E02D02313DE}" srcOrd="1" destOrd="0" parTransId="{9C5AFE00-644E-41AE-B062-F527D7D13BEF}" sibTransId="{75113CB5-541C-4A22-A134-93C14CCBA719}"/>
    <dgm:cxn modelId="{A5553005-748F-4EE7-9E89-8609EB19FC5F}" srcId="{E5E6D7B6-052C-41E8-8571-F18927079B76}" destId="{1044F2A4-C046-49C2-BE24-D5193CCD2CD4}" srcOrd="0" destOrd="0" parTransId="{6AC5B07A-30B3-46EE-B6EA-6CB811B26377}" sibTransId="{68A33F93-1A2D-480B-9921-BF1E3877230A}"/>
    <dgm:cxn modelId="{3A2396FB-E940-4A41-90F3-9A552BD439F6}" srcId="{1044F2A4-C046-49C2-BE24-D5193CCD2CD4}" destId="{4C527AC5-FDA6-439D-B9A2-F7501E023218}" srcOrd="4" destOrd="0" parTransId="{C110A4CB-3FE5-40E8-8A00-BCD8DC6E4BBA}" sibTransId="{B24D31B8-BBDB-4E09-A45B-8B71C7B1C265}"/>
    <dgm:cxn modelId="{705F8E79-068F-4444-B65B-60F169C239C5}" type="presOf" srcId="{659F4EA3-444B-41AA-8D9C-6FF5F273998F}" destId="{5F6A151E-7D17-4FF7-BCA0-8E2C957EE143}" srcOrd="0" destOrd="0" presId="urn:microsoft.com/office/officeart/2005/8/layout/orgChart1"/>
    <dgm:cxn modelId="{6D450EF1-9A7C-4521-A980-A67FFB336154}" srcId="{1044F2A4-C046-49C2-BE24-D5193CCD2CD4}" destId="{950AB7D6-2620-4FEC-A514-E5807691C248}" srcOrd="3" destOrd="0" parTransId="{87A1A240-6B3E-4248-A171-F3F5C1509F6F}" sibTransId="{932D7AEB-A025-4E37-9176-2C05E273AAE8}"/>
    <dgm:cxn modelId="{448BF8F3-2AC4-4573-B4A8-20E1B6D9C910}" type="presOf" srcId="{0FFC44A0-BBFD-4866-927B-461A5F8EF5B6}" destId="{B53C8D5F-A8EC-4434-B786-03F56163FB0F}" srcOrd="0" destOrd="0" presId="urn:microsoft.com/office/officeart/2005/8/layout/orgChart1"/>
    <dgm:cxn modelId="{0ABEBEE2-8408-47D7-AF13-88EE8E33AB80}" type="presOf" srcId="{C110A4CB-3FE5-40E8-8A00-BCD8DC6E4BBA}" destId="{FE10FD4A-B5E8-434B-95BB-88C340E2136E}" srcOrd="0" destOrd="0" presId="urn:microsoft.com/office/officeart/2005/8/layout/orgChart1"/>
    <dgm:cxn modelId="{E31093FC-A757-4037-9095-695B95E23B76}" type="presOf" srcId="{950AB7D6-2620-4FEC-A514-E5807691C248}" destId="{929D2A3B-841F-44B3-9191-8A06FEA671D7}" srcOrd="0" destOrd="0" presId="urn:microsoft.com/office/officeart/2005/8/layout/orgChart1"/>
    <dgm:cxn modelId="{734D89B7-A358-436C-9BE7-67BCEE8A1466}" type="presOf" srcId="{4C527AC5-FDA6-439D-B9A2-F7501E023218}" destId="{B70F08F3-9ABE-4D92-925E-9D97111EAAE8}" srcOrd="0" destOrd="0" presId="urn:microsoft.com/office/officeart/2005/8/layout/orgChart1"/>
    <dgm:cxn modelId="{A83A343E-1D30-4EDE-B23F-1B6F97EF6CDF}" type="presOf" srcId="{1044F2A4-C046-49C2-BE24-D5193CCD2CD4}" destId="{A5AF8C76-714B-4F44-AC3E-5791EE55253E}" srcOrd="1" destOrd="0" presId="urn:microsoft.com/office/officeart/2005/8/layout/orgChart1"/>
    <dgm:cxn modelId="{5C3379F0-0072-4B78-A8A8-311DA6BB7DEC}" type="presOf" srcId="{FD1B7FAD-0D81-4F78-BEBE-2570290DF261}" destId="{BFECB0A3-1467-4547-BF76-01273D5BB81E}" srcOrd="1" destOrd="0" presId="urn:microsoft.com/office/officeart/2005/8/layout/orgChart1"/>
    <dgm:cxn modelId="{CEE06651-0755-4FAB-955A-1D34395D8C6F}" type="presOf" srcId="{9C5AFE00-644E-41AE-B062-F527D7D13BEF}" destId="{59DC9D07-98DF-4A58-93BC-6E6538BD9544}" srcOrd="0" destOrd="0" presId="urn:microsoft.com/office/officeart/2005/8/layout/orgChart1"/>
    <dgm:cxn modelId="{30267CA4-7E36-4A93-B752-B2652065308E}" type="presOf" srcId="{89FF5F62-18C1-44DB-8309-8E02D02313DE}" destId="{A04DF303-005B-43D4-A009-B369F4A96D1F}" srcOrd="1" destOrd="0" presId="urn:microsoft.com/office/officeart/2005/8/layout/orgChart1"/>
    <dgm:cxn modelId="{96046656-CF14-4659-83CD-13168ED9345C}" type="presOf" srcId="{FD1B7FAD-0D81-4F78-BEBE-2570290DF261}" destId="{B3AD38B4-2FC4-49F5-AEEE-561F339A3DA1}" srcOrd="0" destOrd="0" presId="urn:microsoft.com/office/officeart/2005/8/layout/orgChart1"/>
    <dgm:cxn modelId="{DEAD4646-B07E-4E0B-A6CA-B03E620D1C4C}" type="presOf" srcId="{E91EBE41-27EF-475D-8718-7CC37C73E6E4}" destId="{E77F0A0B-41CF-4EA5-A11E-B01F60F03FA7}" srcOrd="0" destOrd="0" presId="urn:microsoft.com/office/officeart/2005/8/layout/orgChart1"/>
    <dgm:cxn modelId="{41CE98DF-524F-42B8-A971-519E8809D4D8}" type="presOf" srcId="{9E1AA4FE-7308-48C4-99B5-4CDB9F52CC7E}" destId="{AC82E3F2-C768-4C50-8FE8-624507032BEE}" srcOrd="0" destOrd="0" presId="urn:microsoft.com/office/officeart/2005/8/layout/orgChart1"/>
    <dgm:cxn modelId="{437E9950-21CF-4248-9A77-971BC751C629}" type="presOf" srcId="{E5E6D7B6-052C-41E8-8571-F18927079B76}" destId="{2105E666-0683-4227-9D9A-A5771D5AFFB8}" srcOrd="0" destOrd="0" presId="urn:microsoft.com/office/officeart/2005/8/layout/orgChart1"/>
    <dgm:cxn modelId="{F055FDF6-0875-42C0-858B-A8D49E310E44}" srcId="{1044F2A4-C046-49C2-BE24-D5193CCD2CD4}" destId="{FD1B7FAD-0D81-4F78-BEBE-2570290DF261}" srcOrd="0" destOrd="0" parTransId="{9E1AA4FE-7308-48C4-99B5-4CDB9F52CC7E}" sibTransId="{6BAB2C2C-2414-416D-AA30-6F187FDFC0C1}"/>
    <dgm:cxn modelId="{55C6CCFE-FE75-40B8-8C5A-D3C891FB702A}" type="presOf" srcId="{950AB7D6-2620-4FEC-A514-E5807691C248}" destId="{0A05E482-618A-4329-8268-F9AF1FF91E83}" srcOrd="1" destOrd="0" presId="urn:microsoft.com/office/officeart/2005/8/layout/orgChart1"/>
    <dgm:cxn modelId="{E785D596-1747-4DA4-BC44-3296F167ED4F}" type="presOf" srcId="{4C527AC5-FDA6-439D-B9A2-F7501E023218}" destId="{D1763B48-A60F-44E3-8E9C-AED1B77C866C}" srcOrd="1" destOrd="0" presId="urn:microsoft.com/office/officeart/2005/8/layout/orgChart1"/>
    <dgm:cxn modelId="{1CF1D027-4C68-491B-8640-73B8FCDFF99E}" type="presOf" srcId="{87A1A240-6B3E-4248-A171-F3F5C1509F6F}" destId="{99EACABA-00F2-4888-8490-E18C6F863246}" srcOrd="0" destOrd="0" presId="urn:microsoft.com/office/officeart/2005/8/layout/orgChart1"/>
    <dgm:cxn modelId="{83AE9C79-0CC9-486E-945A-9A4085AA01C0}" srcId="{1044F2A4-C046-49C2-BE24-D5193CCD2CD4}" destId="{E91EBE41-27EF-475D-8718-7CC37C73E6E4}" srcOrd="2" destOrd="0" parTransId="{412F4321-A835-4F3F-8DC5-A21E1D1E7A7B}" sibTransId="{D9E2C8A9-967B-4A6C-A363-062EC7BF1A42}"/>
    <dgm:cxn modelId="{EC6D4AC0-0D0A-4AAA-B7C7-88FD12CDF5E5}" type="presOf" srcId="{89FF5F62-18C1-44DB-8309-8E02D02313DE}" destId="{B24A1C60-523F-41C9-806B-C4CA33B13D82}" srcOrd="0" destOrd="0" presId="urn:microsoft.com/office/officeart/2005/8/layout/orgChart1"/>
    <dgm:cxn modelId="{A68AFDEF-7037-4A78-853D-AC72CCD5520D}" type="presOf" srcId="{412F4321-A835-4F3F-8DC5-A21E1D1E7A7B}" destId="{C7A4BF13-77C7-4E23-8B85-D0202EEED64E}" srcOrd="0" destOrd="0" presId="urn:microsoft.com/office/officeart/2005/8/layout/orgChart1"/>
    <dgm:cxn modelId="{0CCFBA23-226D-4368-8326-4DDA26DD82B7}" type="presOf" srcId="{E91EBE41-27EF-475D-8718-7CC37C73E6E4}" destId="{3E9E1ACF-93C1-4877-B959-13906F5C6C3F}" srcOrd="1" destOrd="0" presId="urn:microsoft.com/office/officeart/2005/8/layout/orgChart1"/>
    <dgm:cxn modelId="{0CE1E552-4C00-4214-BA0B-0165E1BA65B8}" type="presOf" srcId="{659F4EA3-444B-41AA-8D9C-6FF5F273998F}" destId="{A4CE1580-5577-4E23-958F-E7F30D9768AE}" srcOrd="1" destOrd="0" presId="urn:microsoft.com/office/officeart/2005/8/layout/orgChart1"/>
    <dgm:cxn modelId="{56EBEB7D-809F-462C-8A70-0C22C5F79169}" type="presOf" srcId="{1044F2A4-C046-49C2-BE24-D5193CCD2CD4}" destId="{131DEA50-E026-4F6F-9751-79083DA5567F}" srcOrd="0" destOrd="0" presId="urn:microsoft.com/office/officeart/2005/8/layout/orgChart1"/>
    <dgm:cxn modelId="{E3565821-5841-4AF8-BA19-AE34B576C945}" srcId="{1044F2A4-C046-49C2-BE24-D5193CCD2CD4}" destId="{659F4EA3-444B-41AA-8D9C-6FF5F273998F}" srcOrd="5" destOrd="0" parTransId="{0FFC44A0-BBFD-4866-927B-461A5F8EF5B6}" sibTransId="{028CEF05-ABE3-469E-B812-A80BC62FF761}"/>
    <dgm:cxn modelId="{8BAA65E0-C4CC-4C26-81B1-E4B42D4CDF5D}" type="presParOf" srcId="{2105E666-0683-4227-9D9A-A5771D5AFFB8}" destId="{250CA5D1-D319-4B06-867E-6EAE6DBDBA05}" srcOrd="0" destOrd="0" presId="urn:microsoft.com/office/officeart/2005/8/layout/orgChart1"/>
    <dgm:cxn modelId="{766957BF-0CBD-415F-9DBD-52E16A9D7CFE}" type="presParOf" srcId="{250CA5D1-D319-4B06-867E-6EAE6DBDBA05}" destId="{5656E0FB-81F7-4E57-87FA-0AD4C156A4B8}" srcOrd="0" destOrd="0" presId="urn:microsoft.com/office/officeart/2005/8/layout/orgChart1"/>
    <dgm:cxn modelId="{0B89B615-B238-4FE7-B321-CC6DE7FB11F4}" type="presParOf" srcId="{5656E0FB-81F7-4E57-87FA-0AD4C156A4B8}" destId="{131DEA50-E026-4F6F-9751-79083DA5567F}" srcOrd="0" destOrd="0" presId="urn:microsoft.com/office/officeart/2005/8/layout/orgChart1"/>
    <dgm:cxn modelId="{8E495ED4-5DC6-4878-9787-6316B4D4F09C}" type="presParOf" srcId="{5656E0FB-81F7-4E57-87FA-0AD4C156A4B8}" destId="{A5AF8C76-714B-4F44-AC3E-5791EE55253E}" srcOrd="1" destOrd="0" presId="urn:microsoft.com/office/officeart/2005/8/layout/orgChart1"/>
    <dgm:cxn modelId="{23EDB68F-7EF0-45C8-8F3D-224769329DA6}" type="presParOf" srcId="{250CA5D1-D319-4B06-867E-6EAE6DBDBA05}" destId="{892C9CEA-5F14-466A-9FB7-6CB295915CB5}" srcOrd="1" destOrd="0" presId="urn:microsoft.com/office/officeart/2005/8/layout/orgChart1"/>
    <dgm:cxn modelId="{AE910EEF-D102-4BF2-8803-030DD0E0B46D}" type="presParOf" srcId="{892C9CEA-5F14-466A-9FB7-6CB295915CB5}" destId="{AC82E3F2-C768-4C50-8FE8-624507032BEE}" srcOrd="0" destOrd="0" presId="urn:microsoft.com/office/officeart/2005/8/layout/orgChart1"/>
    <dgm:cxn modelId="{2EDD2731-88AB-4DE7-8324-7950B9EFF223}" type="presParOf" srcId="{892C9CEA-5F14-466A-9FB7-6CB295915CB5}" destId="{9F9E8B5F-E84E-437B-BF3C-6D58B9B20CC5}" srcOrd="1" destOrd="0" presId="urn:microsoft.com/office/officeart/2005/8/layout/orgChart1"/>
    <dgm:cxn modelId="{C1D3C026-1EC6-45B6-AF32-829896AC137C}" type="presParOf" srcId="{9F9E8B5F-E84E-437B-BF3C-6D58B9B20CC5}" destId="{23FBF199-12B0-4239-9088-738A06BA9DFD}" srcOrd="0" destOrd="0" presId="urn:microsoft.com/office/officeart/2005/8/layout/orgChart1"/>
    <dgm:cxn modelId="{3541D408-5EB3-41EC-B7E4-0B81D493EA87}" type="presParOf" srcId="{23FBF199-12B0-4239-9088-738A06BA9DFD}" destId="{B3AD38B4-2FC4-49F5-AEEE-561F339A3DA1}" srcOrd="0" destOrd="0" presId="urn:microsoft.com/office/officeart/2005/8/layout/orgChart1"/>
    <dgm:cxn modelId="{FF3C1662-1358-41D3-82E5-0970415B5CFC}" type="presParOf" srcId="{23FBF199-12B0-4239-9088-738A06BA9DFD}" destId="{BFECB0A3-1467-4547-BF76-01273D5BB81E}" srcOrd="1" destOrd="0" presId="urn:microsoft.com/office/officeart/2005/8/layout/orgChart1"/>
    <dgm:cxn modelId="{F410F304-4D46-4FFF-BBE5-3E8D79A24F25}" type="presParOf" srcId="{9F9E8B5F-E84E-437B-BF3C-6D58B9B20CC5}" destId="{81902D8B-A6CE-40FD-9DDA-05884C474703}" srcOrd="1" destOrd="0" presId="urn:microsoft.com/office/officeart/2005/8/layout/orgChart1"/>
    <dgm:cxn modelId="{DF31334F-2D2D-4C21-8697-1DD3A43E9D84}" type="presParOf" srcId="{9F9E8B5F-E84E-437B-BF3C-6D58B9B20CC5}" destId="{68D230EA-1ABF-49D8-81B0-87C13608EB58}" srcOrd="2" destOrd="0" presId="urn:microsoft.com/office/officeart/2005/8/layout/orgChart1"/>
    <dgm:cxn modelId="{6974522C-1FB5-4CD8-A772-4E1DF58EB745}" type="presParOf" srcId="{892C9CEA-5F14-466A-9FB7-6CB295915CB5}" destId="{59DC9D07-98DF-4A58-93BC-6E6538BD9544}" srcOrd="2" destOrd="0" presId="urn:microsoft.com/office/officeart/2005/8/layout/orgChart1"/>
    <dgm:cxn modelId="{EF22E278-FDC2-4F97-83FD-FECB553E6143}" type="presParOf" srcId="{892C9CEA-5F14-466A-9FB7-6CB295915CB5}" destId="{0DC9E676-1906-44ED-939A-2D404969EF36}" srcOrd="3" destOrd="0" presId="urn:microsoft.com/office/officeart/2005/8/layout/orgChart1"/>
    <dgm:cxn modelId="{73C0B572-CFDB-4C8E-9568-B5DBBF4EED77}" type="presParOf" srcId="{0DC9E676-1906-44ED-939A-2D404969EF36}" destId="{D883BDC5-D512-4B04-A2E0-439C4E37BBAE}" srcOrd="0" destOrd="0" presId="urn:microsoft.com/office/officeart/2005/8/layout/orgChart1"/>
    <dgm:cxn modelId="{FB664E43-D8A0-4B54-BFE9-BAD1DA756C74}" type="presParOf" srcId="{D883BDC5-D512-4B04-A2E0-439C4E37BBAE}" destId="{B24A1C60-523F-41C9-806B-C4CA33B13D82}" srcOrd="0" destOrd="0" presId="urn:microsoft.com/office/officeart/2005/8/layout/orgChart1"/>
    <dgm:cxn modelId="{1B2503E7-2506-427F-8D86-EDA9F84DAB93}" type="presParOf" srcId="{D883BDC5-D512-4B04-A2E0-439C4E37BBAE}" destId="{A04DF303-005B-43D4-A009-B369F4A96D1F}" srcOrd="1" destOrd="0" presId="urn:microsoft.com/office/officeart/2005/8/layout/orgChart1"/>
    <dgm:cxn modelId="{3ADEB63F-0AB7-4281-89F8-740FB3913E25}" type="presParOf" srcId="{0DC9E676-1906-44ED-939A-2D404969EF36}" destId="{F8F81586-4BD8-44D1-8D87-2A0D94146FE3}" srcOrd="1" destOrd="0" presId="urn:microsoft.com/office/officeart/2005/8/layout/orgChart1"/>
    <dgm:cxn modelId="{5FECD46A-476B-4E3F-913D-DB90404CFFFD}" type="presParOf" srcId="{0DC9E676-1906-44ED-939A-2D404969EF36}" destId="{65C2D42F-DFB0-47A2-BE49-B9BCA5A9E938}" srcOrd="2" destOrd="0" presId="urn:microsoft.com/office/officeart/2005/8/layout/orgChart1"/>
    <dgm:cxn modelId="{7D046C8F-388F-428B-A6DC-209588BDCCC0}" type="presParOf" srcId="{892C9CEA-5F14-466A-9FB7-6CB295915CB5}" destId="{C7A4BF13-77C7-4E23-8B85-D0202EEED64E}" srcOrd="4" destOrd="0" presId="urn:microsoft.com/office/officeart/2005/8/layout/orgChart1"/>
    <dgm:cxn modelId="{5FE49089-DA68-43DE-9AEA-7783B7EC0BFE}" type="presParOf" srcId="{892C9CEA-5F14-466A-9FB7-6CB295915CB5}" destId="{2F014DE8-CD5B-4A68-AC62-707128C7A67F}" srcOrd="5" destOrd="0" presId="urn:microsoft.com/office/officeart/2005/8/layout/orgChart1"/>
    <dgm:cxn modelId="{0EB448EA-C96B-46C3-91A4-176DB984FFFB}" type="presParOf" srcId="{2F014DE8-CD5B-4A68-AC62-707128C7A67F}" destId="{FE624CED-01E1-473A-98C3-44455FE51A56}" srcOrd="0" destOrd="0" presId="urn:microsoft.com/office/officeart/2005/8/layout/orgChart1"/>
    <dgm:cxn modelId="{B2971A68-C647-4C1B-82E5-AD00FCA8F83D}" type="presParOf" srcId="{FE624CED-01E1-473A-98C3-44455FE51A56}" destId="{E77F0A0B-41CF-4EA5-A11E-B01F60F03FA7}" srcOrd="0" destOrd="0" presId="urn:microsoft.com/office/officeart/2005/8/layout/orgChart1"/>
    <dgm:cxn modelId="{BA320086-5903-4704-A924-06DCDABD48BD}" type="presParOf" srcId="{FE624CED-01E1-473A-98C3-44455FE51A56}" destId="{3E9E1ACF-93C1-4877-B959-13906F5C6C3F}" srcOrd="1" destOrd="0" presId="urn:microsoft.com/office/officeart/2005/8/layout/orgChart1"/>
    <dgm:cxn modelId="{71B2BB9D-A031-4C10-8394-734CAFDE8B58}" type="presParOf" srcId="{2F014DE8-CD5B-4A68-AC62-707128C7A67F}" destId="{AB603F7A-C5B2-465A-A3E8-A31404559860}" srcOrd="1" destOrd="0" presId="urn:microsoft.com/office/officeart/2005/8/layout/orgChart1"/>
    <dgm:cxn modelId="{CEE841FE-1508-40FA-84FC-13F86A4E7549}" type="presParOf" srcId="{2F014DE8-CD5B-4A68-AC62-707128C7A67F}" destId="{D07402CA-BB0A-474A-B45D-0FB6A8295301}" srcOrd="2" destOrd="0" presId="urn:microsoft.com/office/officeart/2005/8/layout/orgChart1"/>
    <dgm:cxn modelId="{687DA217-4BD4-4496-A4B2-1B567A9796FE}" type="presParOf" srcId="{892C9CEA-5F14-466A-9FB7-6CB295915CB5}" destId="{99EACABA-00F2-4888-8490-E18C6F863246}" srcOrd="6" destOrd="0" presId="urn:microsoft.com/office/officeart/2005/8/layout/orgChart1"/>
    <dgm:cxn modelId="{D14C6467-3BFF-47CF-A8B0-CCDC8C35148C}" type="presParOf" srcId="{892C9CEA-5F14-466A-9FB7-6CB295915CB5}" destId="{C15A961D-8ADB-4B75-A6BC-6E3D5F4A84E6}" srcOrd="7" destOrd="0" presId="urn:microsoft.com/office/officeart/2005/8/layout/orgChart1"/>
    <dgm:cxn modelId="{105D12AB-46DC-4497-9BE0-DDA39E18FF10}" type="presParOf" srcId="{C15A961D-8ADB-4B75-A6BC-6E3D5F4A84E6}" destId="{C4110D59-E4BD-4393-9E1E-F9F468D2396E}" srcOrd="0" destOrd="0" presId="urn:microsoft.com/office/officeart/2005/8/layout/orgChart1"/>
    <dgm:cxn modelId="{041974DE-8EC6-4F27-8066-16E5A439BD99}" type="presParOf" srcId="{C4110D59-E4BD-4393-9E1E-F9F468D2396E}" destId="{929D2A3B-841F-44B3-9191-8A06FEA671D7}" srcOrd="0" destOrd="0" presId="urn:microsoft.com/office/officeart/2005/8/layout/orgChart1"/>
    <dgm:cxn modelId="{505E71B6-36E4-4428-8842-E4E564BAD858}" type="presParOf" srcId="{C4110D59-E4BD-4393-9E1E-F9F468D2396E}" destId="{0A05E482-618A-4329-8268-F9AF1FF91E83}" srcOrd="1" destOrd="0" presId="urn:microsoft.com/office/officeart/2005/8/layout/orgChart1"/>
    <dgm:cxn modelId="{49AA46E9-291A-4FB9-8B4A-9A224E1D0885}" type="presParOf" srcId="{C15A961D-8ADB-4B75-A6BC-6E3D5F4A84E6}" destId="{2507DCB8-AE40-4DF8-8E55-4B3C270861A2}" srcOrd="1" destOrd="0" presId="urn:microsoft.com/office/officeart/2005/8/layout/orgChart1"/>
    <dgm:cxn modelId="{BD57A5D3-2A15-4B71-A505-23AE75F80780}" type="presParOf" srcId="{C15A961D-8ADB-4B75-A6BC-6E3D5F4A84E6}" destId="{8C52D552-B745-4D05-8C6B-49EF3D5D491B}" srcOrd="2" destOrd="0" presId="urn:microsoft.com/office/officeart/2005/8/layout/orgChart1"/>
    <dgm:cxn modelId="{04E3550D-2F8E-4042-B774-FF95702B6110}" type="presParOf" srcId="{892C9CEA-5F14-466A-9FB7-6CB295915CB5}" destId="{FE10FD4A-B5E8-434B-95BB-88C340E2136E}" srcOrd="8" destOrd="0" presId="urn:microsoft.com/office/officeart/2005/8/layout/orgChart1"/>
    <dgm:cxn modelId="{C35F2595-5365-4FD1-983F-B0C5DBC97B9B}" type="presParOf" srcId="{892C9CEA-5F14-466A-9FB7-6CB295915CB5}" destId="{DB86B0F3-C586-4D53-AD16-256AFF590DE3}" srcOrd="9" destOrd="0" presId="urn:microsoft.com/office/officeart/2005/8/layout/orgChart1"/>
    <dgm:cxn modelId="{4CC1C182-1156-4730-BBC0-1D46EB90F97A}" type="presParOf" srcId="{DB86B0F3-C586-4D53-AD16-256AFF590DE3}" destId="{2F05AE71-5B5C-4C16-A6F2-E1451830FC9A}" srcOrd="0" destOrd="0" presId="urn:microsoft.com/office/officeart/2005/8/layout/orgChart1"/>
    <dgm:cxn modelId="{BB0138CC-5CF1-46E9-8E5D-9CBEB7EF1A50}" type="presParOf" srcId="{2F05AE71-5B5C-4C16-A6F2-E1451830FC9A}" destId="{B70F08F3-9ABE-4D92-925E-9D97111EAAE8}" srcOrd="0" destOrd="0" presId="urn:microsoft.com/office/officeart/2005/8/layout/orgChart1"/>
    <dgm:cxn modelId="{312C4691-9998-48A6-9D7B-8758AE5A6FAD}" type="presParOf" srcId="{2F05AE71-5B5C-4C16-A6F2-E1451830FC9A}" destId="{D1763B48-A60F-44E3-8E9C-AED1B77C866C}" srcOrd="1" destOrd="0" presId="urn:microsoft.com/office/officeart/2005/8/layout/orgChart1"/>
    <dgm:cxn modelId="{61550BC2-86A7-4E31-A7B0-031AE31F5EE4}" type="presParOf" srcId="{DB86B0F3-C586-4D53-AD16-256AFF590DE3}" destId="{9D9237B8-0E74-456D-AE0A-8DFB212B8357}" srcOrd="1" destOrd="0" presId="urn:microsoft.com/office/officeart/2005/8/layout/orgChart1"/>
    <dgm:cxn modelId="{8DC7E471-F514-43FF-9BBD-F2EBBC4F4E4E}" type="presParOf" srcId="{DB86B0F3-C586-4D53-AD16-256AFF590DE3}" destId="{BBC820EB-BA5E-479C-80C5-9AF517BC1290}" srcOrd="2" destOrd="0" presId="urn:microsoft.com/office/officeart/2005/8/layout/orgChart1"/>
    <dgm:cxn modelId="{38471082-41E2-4F6B-B0F9-A8EB6C18C57C}" type="presParOf" srcId="{892C9CEA-5F14-466A-9FB7-6CB295915CB5}" destId="{B53C8D5F-A8EC-4434-B786-03F56163FB0F}" srcOrd="10" destOrd="0" presId="urn:microsoft.com/office/officeart/2005/8/layout/orgChart1"/>
    <dgm:cxn modelId="{02F273CC-5DA1-4F3F-83C1-C278AF23780C}" type="presParOf" srcId="{892C9CEA-5F14-466A-9FB7-6CB295915CB5}" destId="{52B8FC6E-B6B6-4367-B5EA-558A704C5017}" srcOrd="11" destOrd="0" presId="urn:microsoft.com/office/officeart/2005/8/layout/orgChart1"/>
    <dgm:cxn modelId="{9633472D-A023-4FFD-916A-EBD8B2442E89}" type="presParOf" srcId="{52B8FC6E-B6B6-4367-B5EA-558A704C5017}" destId="{508D2EBE-5513-4644-8C95-008E7CBEFC69}" srcOrd="0" destOrd="0" presId="urn:microsoft.com/office/officeart/2005/8/layout/orgChart1"/>
    <dgm:cxn modelId="{0A9C955F-95E2-46B1-913D-882DCC398883}" type="presParOf" srcId="{508D2EBE-5513-4644-8C95-008E7CBEFC69}" destId="{5F6A151E-7D17-4FF7-BCA0-8E2C957EE143}" srcOrd="0" destOrd="0" presId="urn:microsoft.com/office/officeart/2005/8/layout/orgChart1"/>
    <dgm:cxn modelId="{31A245E4-BD98-45BD-9105-39CDB0E2D4B0}" type="presParOf" srcId="{508D2EBE-5513-4644-8C95-008E7CBEFC69}" destId="{A4CE1580-5577-4E23-958F-E7F30D9768AE}" srcOrd="1" destOrd="0" presId="urn:microsoft.com/office/officeart/2005/8/layout/orgChart1"/>
    <dgm:cxn modelId="{0D950F0A-08F7-4D8E-962D-B4EF8ACBBFA0}" type="presParOf" srcId="{52B8FC6E-B6B6-4367-B5EA-558A704C5017}" destId="{66422565-4C31-4833-A190-6A2106AABBC3}" srcOrd="1" destOrd="0" presId="urn:microsoft.com/office/officeart/2005/8/layout/orgChart1"/>
    <dgm:cxn modelId="{A5AAB866-24B5-4ED6-9785-3A3DD42FB75A}" type="presParOf" srcId="{52B8FC6E-B6B6-4367-B5EA-558A704C5017}" destId="{DA6F3D5B-E330-414A-A0AD-5D5F9A6EAA73}" srcOrd="2" destOrd="0" presId="urn:microsoft.com/office/officeart/2005/8/layout/orgChart1"/>
    <dgm:cxn modelId="{0D83A62F-A564-45C6-9753-76117E10031B}" type="presParOf" srcId="{250CA5D1-D319-4B06-867E-6EAE6DBDBA05}" destId="{A560FA12-9565-494F-B53A-6FB6D517201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121685E-6895-4E06-A352-EEC6466D5B3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8051-72E5-4995-986A-447651B8045E}"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1685E-6895-4E06-A352-EEC6466D5B3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1685E-6895-4E06-A352-EEC6466D5B3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1685E-6895-4E06-A352-EEC6466D5B3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3121685E-6895-4E06-A352-EEC6466D5B39}" type="datetimeFigureOut">
              <a:rPr lang="en-US" smtClean="0"/>
              <a:t>8/19/2015</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49E48051-72E5-4995-986A-447651B8045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21685E-6895-4E06-A352-EEC6466D5B39}"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21685E-6895-4E06-A352-EEC6466D5B39}" type="datetimeFigureOut">
              <a:rPr lang="en-US" smtClean="0"/>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21685E-6895-4E06-A352-EEC6466D5B39}" type="datetimeFigureOut">
              <a:rPr lang="en-US" smtClean="0"/>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1685E-6895-4E06-A352-EEC6466D5B39}" type="datetimeFigureOut">
              <a:rPr lang="en-US" smtClean="0"/>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48051-72E5-4995-986A-447651B8045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21685E-6895-4E06-A352-EEC6466D5B39}"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48051-72E5-4995-986A-447651B8045E}"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3121685E-6895-4E06-A352-EEC6466D5B39}"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48051-72E5-4995-986A-447651B8045E}"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3121685E-6895-4E06-A352-EEC6466D5B39}" type="datetimeFigureOut">
              <a:rPr lang="en-US" smtClean="0"/>
              <a:t>8/19/2015</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49E48051-72E5-4995-986A-447651B8045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Introduction to Environmental Sciences</a:t>
            </a:r>
            <a:endParaRPr lang="en-US" dirty="0"/>
          </a:p>
        </p:txBody>
      </p:sp>
      <p:sp>
        <p:nvSpPr>
          <p:cNvPr id="3" name="Subtitle 2"/>
          <p:cNvSpPr>
            <a:spLocks noGrp="1"/>
          </p:cNvSpPr>
          <p:nvPr>
            <p:ph type="subTitle" idx="1"/>
          </p:nvPr>
        </p:nvSpPr>
        <p:spPr/>
        <p:txBody>
          <a:bodyPr>
            <a:normAutofit/>
          </a:bodyPr>
          <a:lstStyle/>
          <a:p>
            <a:r>
              <a:rPr lang="en-US" sz="2400" dirty="0" smtClean="0"/>
              <a:t>ENSC 15305</a:t>
            </a:r>
            <a:endParaRPr lang="en-US" sz="2400" dirty="0"/>
          </a:p>
        </p:txBody>
      </p:sp>
    </p:spTree>
    <p:extLst>
      <p:ext uri="{BB962C8B-B14F-4D97-AF65-F5344CB8AC3E}">
        <p14:creationId xmlns:p14="http://schemas.microsoft.com/office/powerpoint/2010/main" val="3408476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pollutants</a:t>
            </a:r>
            <a:endParaRPr lang="en-US" dirty="0"/>
          </a:p>
        </p:txBody>
      </p:sp>
      <p:sp>
        <p:nvSpPr>
          <p:cNvPr id="3" name="Content Placeholder 2"/>
          <p:cNvSpPr>
            <a:spLocks noGrp="1"/>
          </p:cNvSpPr>
          <p:nvPr>
            <p:ph idx="1"/>
          </p:nvPr>
        </p:nvSpPr>
        <p:spPr/>
        <p:txBody>
          <a:bodyPr/>
          <a:lstStyle/>
          <a:p>
            <a:r>
              <a:rPr lang="en-US" dirty="0" smtClean="0"/>
              <a:t>Mobile sources</a:t>
            </a:r>
          </a:p>
          <a:p>
            <a:r>
              <a:rPr lang="en-US" dirty="0" smtClean="0"/>
              <a:t>Stationary sources</a:t>
            </a:r>
          </a:p>
          <a:p>
            <a:r>
              <a:rPr lang="en-US" dirty="0" smtClean="0"/>
              <a:t>Point sources</a:t>
            </a:r>
          </a:p>
          <a:p>
            <a:r>
              <a:rPr lang="en-US" dirty="0" smtClean="0"/>
              <a:t>Non-point sources</a:t>
            </a:r>
          </a:p>
          <a:p>
            <a:r>
              <a:rPr lang="en-US" dirty="0" smtClean="0"/>
              <a:t>Area sources</a:t>
            </a:r>
          </a:p>
          <a:p>
            <a:endParaRPr lang="en-US" dirty="0"/>
          </a:p>
        </p:txBody>
      </p:sp>
    </p:spTree>
    <p:extLst>
      <p:ext uri="{BB962C8B-B14F-4D97-AF65-F5344CB8AC3E}">
        <p14:creationId xmlns:p14="http://schemas.microsoft.com/office/powerpoint/2010/main" val="1794953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Pollution</a:t>
            </a:r>
            <a:endParaRPr lang="en-US" dirty="0"/>
          </a:p>
        </p:txBody>
      </p:sp>
      <p:sp>
        <p:nvSpPr>
          <p:cNvPr id="3" name="Content Placeholder 2"/>
          <p:cNvSpPr>
            <a:spLocks noGrp="1"/>
          </p:cNvSpPr>
          <p:nvPr>
            <p:ph idx="1"/>
          </p:nvPr>
        </p:nvSpPr>
        <p:spPr/>
        <p:txBody>
          <a:bodyPr/>
          <a:lstStyle/>
          <a:p>
            <a:r>
              <a:rPr lang="en-US" dirty="0" smtClean="0"/>
              <a:t>Nuisance and aesthetic insult</a:t>
            </a:r>
          </a:p>
          <a:p>
            <a:r>
              <a:rPr lang="en-US" dirty="0" smtClean="0"/>
              <a:t>Property damage</a:t>
            </a:r>
          </a:p>
          <a:p>
            <a:r>
              <a:rPr lang="en-US" dirty="0" smtClean="0"/>
              <a:t>Damage to plants</a:t>
            </a:r>
          </a:p>
          <a:p>
            <a:r>
              <a:rPr lang="en-US" dirty="0" smtClean="0"/>
              <a:t>Damage to animals</a:t>
            </a:r>
          </a:p>
          <a:p>
            <a:r>
              <a:rPr lang="en-US" dirty="0" smtClean="0"/>
              <a:t>Damage to humans</a:t>
            </a:r>
          </a:p>
          <a:p>
            <a:r>
              <a:rPr lang="en-US" dirty="0" smtClean="0"/>
              <a:t>Disruption of natural life-support systems</a:t>
            </a:r>
            <a:endParaRPr lang="en-US" dirty="0"/>
          </a:p>
        </p:txBody>
      </p:sp>
    </p:spTree>
    <p:extLst>
      <p:ext uri="{BB962C8B-B14F-4D97-AF65-F5344CB8AC3E}">
        <p14:creationId xmlns:p14="http://schemas.microsoft.com/office/powerpoint/2010/main" val="2935467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pollutants</a:t>
            </a:r>
            <a:endParaRPr lang="en-US" dirty="0"/>
          </a:p>
        </p:txBody>
      </p:sp>
      <p:sp>
        <p:nvSpPr>
          <p:cNvPr id="3" name="Content Placeholder 2"/>
          <p:cNvSpPr>
            <a:spLocks noGrp="1"/>
          </p:cNvSpPr>
          <p:nvPr>
            <p:ph idx="1"/>
          </p:nvPr>
        </p:nvSpPr>
        <p:spPr/>
        <p:txBody>
          <a:bodyPr/>
          <a:lstStyle/>
          <a:p>
            <a:r>
              <a:rPr lang="en-US" dirty="0" smtClean="0"/>
              <a:t>Three factors determine the severity of effects of a pollutant</a:t>
            </a:r>
          </a:p>
          <a:p>
            <a:r>
              <a:rPr lang="en-US" dirty="0" smtClean="0"/>
              <a:t>Its chemical nature – how active and harmful it is to living beings</a:t>
            </a:r>
          </a:p>
          <a:p>
            <a:r>
              <a:rPr lang="en-US" dirty="0" smtClean="0"/>
              <a:t>Its concentration – amount/volume of air, water, soil or water body being polluted</a:t>
            </a:r>
          </a:p>
          <a:p>
            <a:r>
              <a:rPr lang="en-US" dirty="0" smtClean="0"/>
              <a:t>Its persistence – how long it stays in the air, water, soil etc. </a:t>
            </a:r>
          </a:p>
          <a:p>
            <a:endParaRPr lang="en-US" dirty="0"/>
          </a:p>
        </p:txBody>
      </p:sp>
    </p:spTree>
    <p:extLst>
      <p:ext uri="{BB962C8B-B14F-4D97-AF65-F5344CB8AC3E}">
        <p14:creationId xmlns:p14="http://schemas.microsoft.com/office/powerpoint/2010/main" val="4181845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of a pollutant</a:t>
            </a:r>
            <a:endParaRPr lang="en-US" dirty="0"/>
          </a:p>
        </p:txBody>
      </p:sp>
      <p:sp>
        <p:nvSpPr>
          <p:cNvPr id="4" name="Content Placeholder 3"/>
          <p:cNvSpPr>
            <a:spLocks noGrp="1"/>
          </p:cNvSpPr>
          <p:nvPr>
            <p:ph sz="half" idx="1"/>
          </p:nvPr>
        </p:nvSpPr>
        <p:spPr>
          <a:xfrm>
            <a:off x="457200" y="1600200"/>
            <a:ext cx="4191000" cy="5105400"/>
          </a:xfrm>
        </p:spPr>
        <p:txBody>
          <a:bodyPr>
            <a:noAutofit/>
          </a:bodyPr>
          <a:lstStyle/>
          <a:p>
            <a:r>
              <a:rPr lang="en-US" sz="3200" dirty="0" smtClean="0">
                <a:solidFill>
                  <a:srgbClr val="FF0000"/>
                </a:solidFill>
              </a:rPr>
              <a:t>Non-persistent</a:t>
            </a:r>
          </a:p>
          <a:p>
            <a:r>
              <a:rPr lang="en-US" sz="3200" dirty="0" smtClean="0"/>
              <a:t>Degradable</a:t>
            </a:r>
          </a:p>
          <a:p>
            <a:r>
              <a:rPr lang="en-US" sz="3200" dirty="0" smtClean="0"/>
              <a:t>Broken down or reduced to acceptable levels by natural, chemical or biological processes</a:t>
            </a:r>
          </a:p>
          <a:p>
            <a:r>
              <a:rPr lang="en-US" sz="3200" dirty="0" smtClean="0"/>
              <a:t>Example: organic waste</a:t>
            </a:r>
            <a:endParaRPr lang="en-US" sz="3200" dirty="0"/>
          </a:p>
        </p:txBody>
      </p:sp>
      <p:sp>
        <p:nvSpPr>
          <p:cNvPr id="5" name="Content Placeholder 4"/>
          <p:cNvSpPr>
            <a:spLocks noGrp="1"/>
          </p:cNvSpPr>
          <p:nvPr>
            <p:ph sz="half" idx="2"/>
          </p:nvPr>
        </p:nvSpPr>
        <p:spPr>
          <a:xfrm>
            <a:off x="4648200" y="1600200"/>
            <a:ext cx="4191000" cy="5029200"/>
          </a:xfrm>
        </p:spPr>
        <p:txBody>
          <a:bodyPr>
            <a:normAutofit fontScale="77500" lnSpcReduction="20000"/>
          </a:bodyPr>
          <a:lstStyle/>
          <a:p>
            <a:r>
              <a:rPr lang="en-US" dirty="0" smtClean="0">
                <a:solidFill>
                  <a:srgbClr val="FF0000"/>
                </a:solidFill>
              </a:rPr>
              <a:t>Persistent pollutants</a:t>
            </a:r>
          </a:p>
          <a:p>
            <a:r>
              <a:rPr lang="en-US" dirty="0" smtClean="0"/>
              <a:t>Non-degradable</a:t>
            </a:r>
          </a:p>
          <a:p>
            <a:r>
              <a:rPr lang="en-US" dirty="0" smtClean="0"/>
              <a:t>Not altered or are degraded at a very slow rate</a:t>
            </a:r>
          </a:p>
          <a:p>
            <a:r>
              <a:rPr lang="en-US" dirty="0" smtClean="0"/>
              <a:t>Examples: </a:t>
            </a:r>
          </a:p>
          <a:p>
            <a:r>
              <a:rPr lang="en-US" dirty="0" smtClean="0"/>
              <a:t>Inorganic salts</a:t>
            </a:r>
          </a:p>
          <a:p>
            <a:r>
              <a:rPr lang="en-US" dirty="0" smtClean="0"/>
              <a:t>Metallic oxides</a:t>
            </a:r>
          </a:p>
          <a:p>
            <a:r>
              <a:rPr lang="en-US" dirty="0" smtClean="0"/>
              <a:t>Aluminum cans</a:t>
            </a:r>
          </a:p>
          <a:p>
            <a:r>
              <a:rPr lang="en-US" dirty="0" smtClean="0"/>
              <a:t>CFCs</a:t>
            </a:r>
          </a:p>
          <a:p>
            <a:r>
              <a:rPr lang="en-US" dirty="0" smtClean="0"/>
              <a:t>DDT</a:t>
            </a:r>
          </a:p>
          <a:p>
            <a:r>
              <a:rPr lang="en-US" dirty="0" smtClean="0"/>
              <a:t>Phenolic compounds</a:t>
            </a:r>
          </a:p>
          <a:p>
            <a:r>
              <a:rPr lang="en-US" dirty="0" smtClean="0"/>
              <a:t>Plastics</a:t>
            </a:r>
          </a:p>
          <a:p>
            <a:r>
              <a:rPr lang="en-US" dirty="0" smtClean="0"/>
              <a:t>Spray propellants</a:t>
            </a:r>
          </a:p>
          <a:p>
            <a:r>
              <a:rPr lang="en-US" dirty="0" smtClean="0"/>
              <a:t>Hydrocarbons</a:t>
            </a:r>
          </a:p>
          <a:p>
            <a:endParaRPr lang="en-US" dirty="0" smtClean="0"/>
          </a:p>
          <a:p>
            <a:endParaRPr lang="en-US" dirty="0"/>
          </a:p>
        </p:txBody>
      </p:sp>
    </p:spTree>
    <p:extLst>
      <p:ext uri="{BB962C8B-B14F-4D97-AF65-F5344CB8AC3E}">
        <p14:creationId xmlns:p14="http://schemas.microsoft.com/office/powerpoint/2010/main" val="13193817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 pollution</a:t>
            </a:r>
            <a:endParaRPr lang="en-US" dirty="0"/>
          </a:p>
        </p:txBody>
      </p:sp>
      <p:sp>
        <p:nvSpPr>
          <p:cNvPr id="3" name="Content Placeholder 2"/>
          <p:cNvSpPr>
            <a:spLocks noGrp="1"/>
          </p:cNvSpPr>
          <p:nvPr>
            <p:ph idx="1"/>
          </p:nvPr>
        </p:nvSpPr>
        <p:spPr/>
        <p:txBody>
          <a:bodyPr/>
          <a:lstStyle/>
          <a:p>
            <a:pPr algn="just"/>
            <a:r>
              <a:rPr lang="en-US" dirty="0"/>
              <a:t>The term "air pollution" is used to describe substances that are artificially introduced into the air. Air pollution stems from gases and airborne particles which, in excess, are harmful to human health, buildings and ecosystems</a:t>
            </a:r>
            <a:r>
              <a:rPr lang="en-US" dirty="0" smtClean="0"/>
              <a:t>.</a:t>
            </a:r>
          </a:p>
          <a:p>
            <a:pPr algn="just"/>
            <a:r>
              <a:rPr lang="en-US" dirty="0" smtClean="0"/>
              <a:t>Presence of materials in the air in such concentrations which are harmful to man and his environment</a:t>
            </a:r>
          </a:p>
          <a:p>
            <a:pPr algn="just"/>
            <a:r>
              <a:rPr lang="en-US" dirty="0" smtClean="0"/>
              <a:t>2 billion metric tons of pollutants/year</a:t>
            </a:r>
          </a:p>
          <a:p>
            <a:pPr algn="just"/>
            <a:r>
              <a:rPr lang="en-US" dirty="0" smtClean="0"/>
              <a:t>90% natural sources</a:t>
            </a:r>
          </a:p>
          <a:p>
            <a:pPr algn="just"/>
            <a:r>
              <a:rPr lang="en-US" dirty="0" smtClean="0"/>
              <a:t>10% anthropogenic</a:t>
            </a:r>
            <a:endParaRPr lang="en-US" dirty="0"/>
          </a:p>
          <a:p>
            <a:endParaRPr lang="en-US" dirty="0"/>
          </a:p>
        </p:txBody>
      </p:sp>
    </p:spTree>
    <p:extLst>
      <p:ext uri="{BB962C8B-B14F-4D97-AF65-F5344CB8AC3E}">
        <p14:creationId xmlns:p14="http://schemas.microsoft.com/office/powerpoint/2010/main" val="1868498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Types of pollutants</a:t>
            </a:r>
            <a:endParaRPr lang="en-US" dirty="0"/>
          </a:p>
        </p:txBody>
      </p:sp>
      <p:sp>
        <p:nvSpPr>
          <p:cNvPr id="3" name="Content Placeholder 2"/>
          <p:cNvSpPr>
            <a:spLocks noGrp="1"/>
          </p:cNvSpPr>
          <p:nvPr>
            <p:ph sz="half" idx="1"/>
          </p:nvPr>
        </p:nvSpPr>
        <p:spPr/>
        <p:txBody>
          <a:bodyPr/>
          <a:lstStyle/>
          <a:p>
            <a:r>
              <a:rPr lang="en-US" dirty="0" smtClean="0"/>
              <a:t>Primary pollutants</a:t>
            </a:r>
          </a:p>
          <a:p>
            <a:r>
              <a:rPr lang="en-US" dirty="0" smtClean="0"/>
              <a:t>Directly emitted into the air</a:t>
            </a:r>
          </a:p>
          <a:p>
            <a:r>
              <a:rPr lang="en-US" dirty="0" smtClean="0"/>
              <a:t>Particulate matter</a:t>
            </a:r>
          </a:p>
          <a:p>
            <a:r>
              <a:rPr lang="en-US" dirty="0" smtClean="0"/>
              <a:t>CO2</a:t>
            </a:r>
          </a:p>
          <a:p>
            <a:r>
              <a:rPr lang="en-US" dirty="0" smtClean="0"/>
              <a:t>SO2</a:t>
            </a:r>
          </a:p>
          <a:p>
            <a:r>
              <a:rPr lang="en-US" dirty="0" smtClean="0"/>
              <a:t>NOx</a:t>
            </a:r>
          </a:p>
          <a:p>
            <a:r>
              <a:rPr lang="en-US" dirty="0" smtClean="0"/>
              <a:t>Hydrocarbons</a:t>
            </a:r>
            <a:endParaRPr lang="en-US" dirty="0"/>
          </a:p>
        </p:txBody>
      </p:sp>
      <p:sp>
        <p:nvSpPr>
          <p:cNvPr id="5" name="Content Placeholder 4"/>
          <p:cNvSpPr>
            <a:spLocks noGrp="1"/>
          </p:cNvSpPr>
          <p:nvPr>
            <p:ph sz="half" idx="2"/>
          </p:nvPr>
        </p:nvSpPr>
        <p:spPr/>
        <p:txBody>
          <a:bodyPr/>
          <a:lstStyle/>
          <a:p>
            <a:r>
              <a:rPr lang="en-US" dirty="0" smtClean="0"/>
              <a:t>Secondary pollutants</a:t>
            </a:r>
          </a:p>
          <a:p>
            <a:r>
              <a:rPr lang="en-US" dirty="0" smtClean="0"/>
              <a:t>Formed by reaction between primary pollutants and atmospheric components</a:t>
            </a:r>
          </a:p>
          <a:p>
            <a:r>
              <a:rPr lang="en-US" dirty="0" smtClean="0"/>
              <a:t>Ozone</a:t>
            </a:r>
          </a:p>
          <a:p>
            <a:r>
              <a:rPr lang="en-US" dirty="0" smtClean="0"/>
              <a:t>PAN-</a:t>
            </a:r>
            <a:r>
              <a:rPr lang="en-US" dirty="0" err="1" smtClean="0"/>
              <a:t>Peroxy</a:t>
            </a:r>
            <a:r>
              <a:rPr lang="en-US" dirty="0" smtClean="0"/>
              <a:t> acetyl Nitrate</a:t>
            </a:r>
            <a:endParaRPr lang="en-US" dirty="0"/>
          </a:p>
        </p:txBody>
      </p:sp>
    </p:spTree>
    <p:extLst>
      <p:ext uri="{BB962C8B-B14F-4D97-AF65-F5344CB8AC3E}">
        <p14:creationId xmlns:p14="http://schemas.microsoft.com/office/powerpoint/2010/main" val="1869786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Effects of air pollution</a:t>
            </a:r>
            <a:endParaRPr lang="en-US" dirty="0"/>
          </a:p>
        </p:txBody>
      </p:sp>
      <p:sp>
        <p:nvSpPr>
          <p:cNvPr id="6" name="Content Placeholder 5"/>
          <p:cNvSpPr>
            <a:spLocks noGrp="1"/>
          </p:cNvSpPr>
          <p:nvPr>
            <p:ph idx="1"/>
          </p:nvPr>
        </p:nvSpPr>
        <p:spPr/>
        <p:txBody>
          <a:bodyPr/>
          <a:lstStyle/>
          <a:p>
            <a:r>
              <a:rPr lang="en-US" dirty="0" smtClean="0"/>
              <a:t>On vegetation:</a:t>
            </a:r>
          </a:p>
          <a:p>
            <a:r>
              <a:rPr lang="en-US" dirty="0" smtClean="0"/>
              <a:t>Damage to leaf tissue, needles and fruits</a:t>
            </a:r>
          </a:p>
          <a:p>
            <a:r>
              <a:rPr lang="en-US" dirty="0" smtClean="0"/>
              <a:t>Reduction in growth rates/suppression</a:t>
            </a:r>
          </a:p>
          <a:p>
            <a:r>
              <a:rPr lang="en-US" dirty="0" smtClean="0"/>
              <a:t>Increased susceptibility to diseases, pests etc.</a:t>
            </a:r>
          </a:p>
          <a:p>
            <a:r>
              <a:rPr lang="en-US" dirty="0" smtClean="0"/>
              <a:t>Disruption of reproductive processes</a:t>
            </a:r>
            <a:endParaRPr lang="en-US" dirty="0"/>
          </a:p>
        </p:txBody>
      </p:sp>
    </p:spTree>
    <p:extLst>
      <p:ext uri="{BB962C8B-B14F-4D97-AF65-F5344CB8AC3E}">
        <p14:creationId xmlns:p14="http://schemas.microsoft.com/office/powerpoint/2010/main" val="2792006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lnSpcReduction="10000"/>
          </a:bodyPr>
          <a:lstStyle/>
          <a:p>
            <a:r>
              <a:rPr lang="en-US" dirty="0" smtClean="0"/>
              <a:t>On Humans:</a:t>
            </a:r>
          </a:p>
          <a:p>
            <a:r>
              <a:rPr lang="en-US" dirty="0" smtClean="0"/>
              <a:t>Toxic poisoning</a:t>
            </a:r>
          </a:p>
          <a:p>
            <a:r>
              <a:rPr lang="en-US" dirty="0" smtClean="0"/>
              <a:t>Cancer</a:t>
            </a:r>
          </a:p>
          <a:p>
            <a:r>
              <a:rPr lang="en-US" dirty="0" smtClean="0"/>
              <a:t>Birth defects</a:t>
            </a:r>
          </a:p>
          <a:p>
            <a:r>
              <a:rPr lang="en-US" dirty="0" smtClean="0"/>
              <a:t>Eye irritation</a:t>
            </a:r>
          </a:p>
          <a:p>
            <a:r>
              <a:rPr lang="en-US" dirty="0" smtClean="0"/>
              <a:t>Irritation of respiratory system</a:t>
            </a:r>
          </a:p>
          <a:p>
            <a:r>
              <a:rPr lang="en-US" dirty="0" smtClean="0"/>
              <a:t>Increased susceptibility to viral infection, causing pneumonia, bronchitis</a:t>
            </a:r>
          </a:p>
          <a:p>
            <a:r>
              <a:rPr lang="en-US" dirty="0" smtClean="0"/>
              <a:t>Increased susceptibility to heart diseases</a:t>
            </a:r>
          </a:p>
          <a:p>
            <a:r>
              <a:rPr lang="en-US" dirty="0" smtClean="0"/>
              <a:t>Aggravation of chronic diseases such as asthma and emphysema</a:t>
            </a:r>
            <a:endParaRPr lang="en-US" dirty="0"/>
          </a:p>
        </p:txBody>
      </p:sp>
    </p:spTree>
    <p:extLst>
      <p:ext uri="{BB962C8B-B14F-4D97-AF65-F5344CB8AC3E}">
        <p14:creationId xmlns:p14="http://schemas.microsoft.com/office/powerpoint/2010/main" val="25426406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r>
              <a:rPr lang="en-US" dirty="0" smtClean="0"/>
              <a:t>On animals:</a:t>
            </a:r>
          </a:p>
          <a:p>
            <a:r>
              <a:rPr lang="en-US" dirty="0" smtClean="0"/>
              <a:t>Impairment of respiratory system</a:t>
            </a:r>
          </a:p>
          <a:p>
            <a:r>
              <a:rPr lang="en-US" dirty="0" smtClean="0"/>
              <a:t>Damage to eyes, teeth, bones</a:t>
            </a:r>
          </a:p>
          <a:p>
            <a:r>
              <a:rPr lang="en-US" dirty="0" smtClean="0"/>
              <a:t>Increased susceptibility to diseases, parasites, and other stress-related environmental hazards</a:t>
            </a:r>
          </a:p>
          <a:p>
            <a:r>
              <a:rPr lang="en-US" dirty="0" smtClean="0"/>
              <a:t>Decreased availability of food sources</a:t>
            </a:r>
          </a:p>
          <a:p>
            <a:r>
              <a:rPr lang="en-US" dirty="0" smtClean="0"/>
              <a:t>Reduced ability for successful reproduction </a:t>
            </a:r>
          </a:p>
        </p:txBody>
      </p:sp>
    </p:spTree>
    <p:extLst>
      <p:ext uri="{BB962C8B-B14F-4D97-AF65-F5344CB8AC3E}">
        <p14:creationId xmlns:p14="http://schemas.microsoft.com/office/powerpoint/2010/main" val="41161857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 soil and water resources:</a:t>
            </a:r>
          </a:p>
          <a:p>
            <a:r>
              <a:rPr lang="en-US" dirty="0" smtClean="0"/>
              <a:t>Become toxic from deposition of pollutants</a:t>
            </a:r>
          </a:p>
          <a:p>
            <a:r>
              <a:rPr lang="en-US" dirty="0" smtClean="0"/>
              <a:t>Leaching of nutrients by acidic pollutants</a:t>
            </a:r>
          </a:p>
          <a:p>
            <a:endParaRPr lang="en-US" dirty="0"/>
          </a:p>
          <a:p>
            <a:r>
              <a:rPr lang="en-US" dirty="0" smtClean="0"/>
              <a:t>On human-made structures:</a:t>
            </a:r>
          </a:p>
          <a:p>
            <a:r>
              <a:rPr lang="en-US" dirty="0" smtClean="0"/>
              <a:t>Discolouration, erosion, and decomposition of building material</a:t>
            </a:r>
          </a:p>
        </p:txBody>
      </p:sp>
    </p:spTree>
    <p:extLst>
      <p:ext uri="{BB962C8B-B14F-4D97-AF65-F5344CB8AC3E}">
        <p14:creationId xmlns:p14="http://schemas.microsoft.com/office/powerpoint/2010/main" val="88894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Course Contents</a:t>
            </a:r>
            <a:endParaRPr lang="en-US" dirty="0"/>
          </a:p>
        </p:txBody>
      </p:sp>
      <p:sp>
        <p:nvSpPr>
          <p:cNvPr id="3" name="Content Placeholder 2"/>
          <p:cNvSpPr>
            <a:spLocks noGrp="1"/>
          </p:cNvSpPr>
          <p:nvPr>
            <p:ph idx="1"/>
          </p:nvPr>
        </p:nvSpPr>
        <p:spPr>
          <a:xfrm>
            <a:off x="457200" y="1600200"/>
            <a:ext cx="8229600" cy="4953000"/>
          </a:xfrm>
        </p:spPr>
        <p:txBody>
          <a:bodyPr>
            <a:noAutofit/>
          </a:bodyPr>
          <a:lstStyle/>
          <a:p>
            <a:r>
              <a:rPr lang="en-US" sz="1600" b="1" dirty="0" smtClean="0"/>
              <a:t>Environment</a:t>
            </a:r>
            <a:r>
              <a:rPr lang="en-US" sz="1600" b="1" dirty="0"/>
              <a:t>:</a:t>
            </a:r>
            <a:r>
              <a:rPr lang="en-US" sz="1600" dirty="0"/>
              <a:t> Introduction, scope, pressure </a:t>
            </a:r>
          </a:p>
          <a:p>
            <a:r>
              <a:rPr lang="en-US" sz="1600" b="1" dirty="0"/>
              <a:t>Pollution:</a:t>
            </a:r>
            <a:r>
              <a:rPr lang="en-US" sz="1600" dirty="0"/>
              <a:t> definition, classification and impact on habitats, Air pollution: Sources and effect of various pollutants (inorganic, organic) on plants, prevention, control, remediation. Photochemical smog. Smog. Acid rain: 1. Theory of acid rain, 2. Adverse effects of acid rains. Chlorofluorocarbons and its effects,</a:t>
            </a:r>
          </a:p>
          <a:p>
            <a:r>
              <a:rPr lang="en-US" sz="1600" b="1" dirty="0"/>
              <a:t>Water pollution:</a:t>
            </a:r>
            <a:r>
              <a:rPr lang="en-US" sz="1600" dirty="0"/>
              <a:t> Major sources of water pollution and its impact on vegetation. Prevention, control remediation, eutrophication, thermal pollution. </a:t>
            </a:r>
          </a:p>
          <a:p>
            <a:r>
              <a:rPr lang="en-US" sz="1600" b="1" dirty="0"/>
              <a:t>Sediments pollution:</a:t>
            </a:r>
            <a:r>
              <a:rPr lang="en-US" sz="1600" dirty="0"/>
              <a:t> fungicide, pesticides, herbicide, major sources of soil pollution and its impact. Prevention, control remediation. Heavy metal pollution. Tanneries. Hospital waste. Treatments of sewage, sludge, and polluted waters. </a:t>
            </a:r>
          </a:p>
          <a:p>
            <a:r>
              <a:rPr lang="en-US" sz="1600" b="1" dirty="0"/>
              <a:t>Radiation pollution (including nuclear):</a:t>
            </a:r>
            <a:r>
              <a:rPr lang="en-US" sz="1600" dirty="0"/>
              <a:t> Measurement, classification and effects, Principle of radiation protection, waste disposal </a:t>
            </a:r>
          </a:p>
          <a:p>
            <a:r>
              <a:rPr lang="en-US" sz="1600" b="1" dirty="0"/>
              <a:t>Forest:</a:t>
            </a:r>
            <a:r>
              <a:rPr lang="en-US" sz="1600" dirty="0"/>
              <a:t> importance, deforestation, desertification and conservation </a:t>
            </a:r>
          </a:p>
          <a:p>
            <a:r>
              <a:rPr lang="en-US" sz="1600" b="1" dirty="0"/>
              <a:t>Ozone layer: </a:t>
            </a:r>
            <a:r>
              <a:rPr lang="en-US" sz="1600" dirty="0"/>
              <a:t>Formation </a:t>
            </a:r>
            <a:r>
              <a:rPr lang="en-US" sz="1600" b="1" dirty="0"/>
              <a:t>,</a:t>
            </a:r>
            <a:r>
              <a:rPr lang="en-US" sz="1600" dirty="0"/>
              <a:t>Mechanism of depletion </a:t>
            </a:r>
            <a:r>
              <a:rPr lang="en-US" sz="1600" b="1" dirty="0"/>
              <a:t>,</a:t>
            </a:r>
            <a:r>
              <a:rPr lang="en-US" sz="1600" dirty="0"/>
              <a:t>Effects of ozone depletion </a:t>
            </a:r>
          </a:p>
          <a:p>
            <a:r>
              <a:rPr lang="en-US" sz="1600" b="1" dirty="0"/>
              <a:t>Greenhouse effect:</a:t>
            </a:r>
            <a:r>
              <a:rPr lang="en-US" sz="1600" dirty="0"/>
              <a:t> causes, impacts. </a:t>
            </a:r>
          </a:p>
          <a:p>
            <a:r>
              <a:rPr lang="en-US" sz="1600" b="1" dirty="0"/>
              <a:t>Impact assessment:</a:t>
            </a:r>
            <a:r>
              <a:rPr lang="en-US" sz="1600" dirty="0"/>
              <a:t> Industrial urban, civil developments.</a:t>
            </a:r>
          </a:p>
          <a:p>
            <a:r>
              <a:rPr lang="en-US" sz="1600" b="1" dirty="0"/>
              <a:t>National conservation strategy:</a:t>
            </a:r>
            <a:r>
              <a:rPr lang="en-US" sz="1600" dirty="0"/>
              <a:t> Brief review of major problems of Pakistan and their solutions. </a:t>
            </a:r>
          </a:p>
        </p:txBody>
      </p:sp>
    </p:spTree>
    <p:extLst>
      <p:ext uri="{BB962C8B-B14F-4D97-AF65-F5344CB8AC3E}">
        <p14:creationId xmlns:p14="http://schemas.microsoft.com/office/powerpoint/2010/main" val="3800961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lstStyle/>
          <a:p>
            <a:r>
              <a:rPr lang="en-US" dirty="0" smtClean="0"/>
              <a:t>200 compounds identified as air pollutants by US-EPA</a:t>
            </a:r>
          </a:p>
          <a:p>
            <a:r>
              <a:rPr lang="en-US" dirty="0" smtClean="0"/>
              <a:t>Six criteria pollutants and other are air toxics</a:t>
            </a:r>
          </a:p>
          <a:p>
            <a:r>
              <a:rPr lang="en-US" dirty="0" smtClean="0"/>
              <a:t>E.g. H2S, HF, VOCs, Benzene</a:t>
            </a:r>
          </a:p>
          <a:p>
            <a:r>
              <a:rPr lang="en-US" dirty="0" smtClean="0"/>
              <a:t>150 million people exposed to air pollution</a:t>
            </a:r>
          </a:p>
          <a:p>
            <a:r>
              <a:rPr lang="en-US" dirty="0" smtClean="0"/>
              <a:t>300 000 deaths per year</a:t>
            </a:r>
          </a:p>
          <a:p>
            <a:r>
              <a:rPr lang="en-US" dirty="0" smtClean="0"/>
              <a:t>Annual health cost – US$50 billion</a:t>
            </a:r>
            <a:endParaRPr lang="en-US" dirty="0"/>
          </a:p>
        </p:txBody>
      </p:sp>
    </p:spTree>
    <p:extLst>
      <p:ext uri="{BB962C8B-B14F-4D97-AF65-F5344CB8AC3E}">
        <p14:creationId xmlns:p14="http://schemas.microsoft.com/office/powerpoint/2010/main" val="2593996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pollutants</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descr="C:\Users\Sidra\Desktop\common-air-pollutant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1697263"/>
            <a:ext cx="8153400" cy="4380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4507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Particulate matter</a:t>
            </a:r>
            <a:endParaRPr lang="en-US" dirty="0"/>
          </a:p>
        </p:txBody>
      </p:sp>
      <p:sp>
        <p:nvSpPr>
          <p:cNvPr id="3" name="Content Placeholder 2"/>
          <p:cNvSpPr>
            <a:spLocks noGrp="1"/>
          </p:cNvSpPr>
          <p:nvPr>
            <p:ph idx="1"/>
          </p:nvPr>
        </p:nvSpPr>
        <p:spPr/>
        <p:txBody>
          <a:bodyPr/>
          <a:lstStyle/>
          <a:p>
            <a:r>
              <a:rPr lang="en-US" dirty="0" smtClean="0"/>
              <a:t>Aerosols:</a:t>
            </a:r>
          </a:p>
          <a:p>
            <a:r>
              <a:rPr lang="en-US" dirty="0" smtClean="0"/>
              <a:t>Suspended particles of solid, liquid, or gaseous origin that do not obey the normal laws of gravity</a:t>
            </a:r>
          </a:p>
          <a:p>
            <a:r>
              <a:rPr lang="en-US" dirty="0" smtClean="0"/>
              <a:t>Particulate matter:</a:t>
            </a:r>
          </a:p>
          <a:p>
            <a:r>
              <a:rPr lang="en-US" dirty="0" smtClean="0"/>
              <a:t>Solid or liquid particles suspended in air</a:t>
            </a:r>
          </a:p>
          <a:p>
            <a:r>
              <a:rPr lang="en-US" dirty="0" smtClean="0"/>
              <a:t>Most important size fractions: PM10, PM2.5, PM1</a:t>
            </a:r>
          </a:p>
          <a:p>
            <a:r>
              <a:rPr lang="en-US" dirty="0" smtClean="0"/>
              <a:t>Diameter of human hair = 60</a:t>
            </a:r>
            <a:r>
              <a:rPr lang="en-US" dirty="0" smtClean="0">
                <a:latin typeface="Times New Roman" panose="02020603050405020304" pitchFamily="18" charset="0"/>
                <a:cs typeface="Times New Roman" panose="02020603050405020304" pitchFamily="18" charset="0"/>
              </a:rPr>
              <a:t>µm - 150µm</a:t>
            </a:r>
          </a:p>
          <a:p>
            <a:r>
              <a:rPr lang="en-US" dirty="0" smtClean="0">
                <a:latin typeface="Times New Roman" panose="02020603050405020304" pitchFamily="18" charset="0"/>
                <a:cs typeface="Times New Roman" panose="02020603050405020304" pitchFamily="18" charset="0"/>
              </a:rPr>
              <a:t>Fine particulate matter can penetrate deeper into lungs and get absorbed into the </a:t>
            </a:r>
            <a:r>
              <a:rPr lang="en-US" smtClean="0">
                <a:latin typeface="Times New Roman" panose="02020603050405020304" pitchFamily="18" charset="0"/>
                <a:cs typeface="Times New Roman" panose="02020603050405020304" pitchFamily="18" charset="0"/>
              </a:rPr>
              <a:t>blood stream</a:t>
            </a:r>
          </a:p>
          <a:p>
            <a:endParaRPr lang="en-US" dirty="0"/>
          </a:p>
        </p:txBody>
      </p:sp>
    </p:spTree>
    <p:extLst>
      <p:ext uri="{BB962C8B-B14F-4D97-AF65-F5344CB8AC3E}">
        <p14:creationId xmlns:p14="http://schemas.microsoft.com/office/powerpoint/2010/main" val="15080877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Ultrafine particles – less than 0.18 micrometer in diameter</a:t>
            </a:r>
          </a:p>
          <a:p>
            <a:r>
              <a:rPr lang="en-US" dirty="0" smtClean="0"/>
              <a:t>Rich in organic compounds and other reactive chemicals</a:t>
            </a:r>
          </a:p>
          <a:p>
            <a:r>
              <a:rPr lang="en-US" dirty="0" smtClean="0"/>
              <a:t>Cannot be easily filtered and can easily enter the blood stream</a:t>
            </a:r>
          </a:p>
          <a:p>
            <a:r>
              <a:rPr lang="en-US" dirty="0" smtClean="0"/>
              <a:t>Can contribute to inflammation (cell and tissue damage by oxidation)</a:t>
            </a:r>
          </a:p>
          <a:p>
            <a:r>
              <a:rPr lang="en-US" dirty="0" smtClean="0"/>
              <a:t>Leads to clogging in the arteries that can result in heart attack and stroke. </a:t>
            </a:r>
          </a:p>
          <a:p>
            <a:r>
              <a:rPr lang="en-US" dirty="0" smtClean="0"/>
              <a:t>The processes involved can reduce the protective quality of good cholesterol</a:t>
            </a:r>
            <a:endParaRPr lang="en-US" dirty="0"/>
          </a:p>
        </p:txBody>
      </p:sp>
    </p:spTree>
    <p:extLst>
      <p:ext uri="{BB962C8B-B14F-4D97-AF65-F5344CB8AC3E}">
        <p14:creationId xmlns:p14="http://schemas.microsoft.com/office/powerpoint/2010/main" val="848083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a:t>
            </a:r>
            <a:r>
              <a:rPr lang="en-US" dirty="0"/>
              <a:t>P</a:t>
            </a:r>
            <a:r>
              <a:rPr lang="en-US" dirty="0" smtClean="0"/>
              <a:t>b)</a:t>
            </a:r>
            <a:endParaRPr lang="en-US" dirty="0"/>
          </a:p>
        </p:txBody>
      </p:sp>
      <p:sp>
        <p:nvSpPr>
          <p:cNvPr id="3" name="Content Placeholder 2"/>
          <p:cNvSpPr>
            <a:spLocks noGrp="1"/>
          </p:cNvSpPr>
          <p:nvPr>
            <p:ph idx="1"/>
          </p:nvPr>
        </p:nvSpPr>
        <p:spPr/>
        <p:txBody>
          <a:bodyPr/>
          <a:lstStyle/>
          <a:p>
            <a:r>
              <a:rPr lang="en-US" dirty="0" smtClean="0"/>
              <a:t>Important constituent of automobile batteries and many other industrial products</a:t>
            </a:r>
          </a:p>
          <a:p>
            <a:r>
              <a:rPr lang="en-US" dirty="0" smtClean="0"/>
              <a:t>Added to gasoline to help protect engines and promote more even fuel consumption</a:t>
            </a:r>
            <a:endParaRPr lang="en-US" dirty="0"/>
          </a:p>
        </p:txBody>
      </p:sp>
    </p:spTree>
    <p:extLst>
      <p:ext uri="{BB962C8B-B14F-4D97-AF65-F5344CB8AC3E}">
        <p14:creationId xmlns:p14="http://schemas.microsoft.com/office/powerpoint/2010/main" val="591259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Sox (Oxides of sulphur)</a:t>
            </a:r>
            <a:endParaRPr lang="en-US"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r>
              <a:rPr lang="en-US" sz="2600" b="1" u="sng" dirty="0" smtClean="0"/>
              <a:t>SO2: </a:t>
            </a:r>
            <a:r>
              <a:rPr lang="en-US" sz="2600" dirty="0" smtClean="0"/>
              <a:t>Colourless, odourless gas normally present at earth’s surface in low conc.</a:t>
            </a:r>
          </a:p>
          <a:p>
            <a:r>
              <a:rPr lang="en-US" sz="2600" dirty="0" smtClean="0"/>
              <a:t>Once emitted, can convert into SO4 via complex oxidation reactions – wet or dry deposition</a:t>
            </a:r>
          </a:p>
          <a:p>
            <a:r>
              <a:rPr lang="en-US" sz="2600" b="1" u="sng" dirty="0" smtClean="0"/>
              <a:t>Sources:</a:t>
            </a:r>
          </a:p>
          <a:p>
            <a:r>
              <a:rPr lang="en-US" sz="2600" dirty="0" smtClean="0"/>
              <a:t>Burning of fossil fuels</a:t>
            </a:r>
          </a:p>
          <a:p>
            <a:r>
              <a:rPr lang="en-US" sz="2600" dirty="0" smtClean="0"/>
              <a:t>Industrial processes ranging from petroleum refining to production of paper, cement, aluminum</a:t>
            </a:r>
          </a:p>
          <a:p>
            <a:r>
              <a:rPr lang="en-US" sz="2600" b="1" u="sng" dirty="0" smtClean="0"/>
              <a:t>Adverse effects:</a:t>
            </a:r>
          </a:p>
          <a:p>
            <a:r>
              <a:rPr lang="en-US" sz="2600" dirty="0" smtClean="0"/>
              <a:t>Imp. Precursors of acid rain</a:t>
            </a:r>
          </a:p>
          <a:p>
            <a:r>
              <a:rPr lang="en-US" sz="2600" dirty="0" smtClean="0"/>
              <a:t>Injury or death to animals and plants</a:t>
            </a:r>
          </a:p>
          <a:p>
            <a:r>
              <a:rPr lang="en-US" sz="2600" dirty="0" smtClean="0"/>
              <a:t>Corrosion of paint and metals</a:t>
            </a:r>
          </a:p>
          <a:p>
            <a:r>
              <a:rPr lang="en-US" sz="2600" dirty="0" smtClean="0"/>
              <a:t>Severe damage to human lungs and other animals</a:t>
            </a:r>
          </a:p>
          <a:p>
            <a:r>
              <a:rPr lang="en-US" dirty="0" smtClean="0"/>
              <a:t> </a:t>
            </a:r>
            <a:endParaRPr lang="en-US" dirty="0"/>
          </a:p>
        </p:txBody>
      </p:sp>
    </p:spTree>
    <p:extLst>
      <p:ext uri="{BB962C8B-B14F-4D97-AF65-F5344CB8AC3E}">
        <p14:creationId xmlns:p14="http://schemas.microsoft.com/office/powerpoint/2010/main" val="3791604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NOx (Oxides of Nitrogen)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Commonly emitted as NO and NO2 </a:t>
            </a:r>
          </a:p>
          <a:p>
            <a:r>
              <a:rPr lang="en-US" dirty="0" smtClean="0"/>
              <a:t>NO2: a yellow-brown to reddish-brown gas</a:t>
            </a:r>
          </a:p>
          <a:p>
            <a:r>
              <a:rPr lang="en-US" dirty="0" smtClean="0"/>
              <a:t>Can be converted to NO3-² ion, which reduces visibility</a:t>
            </a:r>
          </a:p>
          <a:p>
            <a:r>
              <a:rPr lang="en-US" dirty="0" smtClean="0"/>
              <a:t>Sources: Automobiles and power plants burning fossil fuels</a:t>
            </a:r>
          </a:p>
          <a:p>
            <a:r>
              <a:rPr lang="en-US" dirty="0" smtClean="0"/>
              <a:t>NO2 and NO - Smog</a:t>
            </a:r>
          </a:p>
          <a:p>
            <a:r>
              <a:rPr lang="en-US" dirty="0" smtClean="0"/>
              <a:t>NO2 - Acid rain</a:t>
            </a:r>
          </a:p>
          <a:p>
            <a:r>
              <a:rPr lang="en-US" dirty="0" smtClean="0"/>
              <a:t>Adverse effects:</a:t>
            </a:r>
          </a:p>
          <a:p>
            <a:r>
              <a:rPr lang="en-US" dirty="0" smtClean="0"/>
              <a:t>Irritation of eyes, nose, throat and lungs</a:t>
            </a:r>
          </a:p>
          <a:p>
            <a:r>
              <a:rPr lang="en-US" dirty="0" smtClean="0"/>
              <a:t>Increased susceptibility to viral infections – can cause influenza, pneumonia, bronchitis</a:t>
            </a:r>
          </a:p>
          <a:p>
            <a:r>
              <a:rPr lang="en-US" dirty="0" smtClean="0"/>
              <a:t>Impair visibility in the form of nitrate</a:t>
            </a:r>
            <a:br>
              <a:rPr lang="en-US" dirty="0" smtClean="0"/>
            </a:br>
            <a:r>
              <a:rPr lang="en-US" dirty="0" smtClean="0"/>
              <a:t>Suppresses plant growth</a:t>
            </a:r>
          </a:p>
          <a:p>
            <a:r>
              <a:rPr lang="en-US" dirty="0" smtClean="0"/>
              <a:t>Nitrate, deposited on soil, can promote plant growth through nitrogen fertilization </a:t>
            </a:r>
            <a:endParaRPr lang="en-US" dirty="0"/>
          </a:p>
        </p:txBody>
      </p:sp>
    </p:spTree>
    <p:extLst>
      <p:ext uri="{BB962C8B-B14F-4D97-AF65-F5344CB8AC3E}">
        <p14:creationId xmlns:p14="http://schemas.microsoft.com/office/powerpoint/2010/main" val="3382851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Carbon monoxide (CO)</a:t>
            </a:r>
            <a:endParaRPr lang="en-US" dirty="0"/>
          </a:p>
        </p:txBody>
      </p:sp>
      <p:sp>
        <p:nvSpPr>
          <p:cNvPr id="3" name="Content Placeholder 2"/>
          <p:cNvSpPr>
            <a:spLocks noGrp="1"/>
          </p:cNvSpPr>
          <p:nvPr>
            <p:ph idx="1"/>
          </p:nvPr>
        </p:nvSpPr>
        <p:spPr/>
        <p:txBody>
          <a:bodyPr>
            <a:normAutofit fontScale="92500"/>
          </a:bodyPr>
          <a:lstStyle/>
          <a:p>
            <a:r>
              <a:rPr lang="en-US" dirty="0" smtClean="0"/>
              <a:t>Colourless, odourless gas</a:t>
            </a:r>
          </a:p>
          <a:p>
            <a:r>
              <a:rPr lang="en-US" dirty="0" smtClean="0"/>
              <a:t>Extremely toxic at even low concentrations</a:t>
            </a:r>
          </a:p>
          <a:p>
            <a:r>
              <a:rPr lang="en-US" dirty="0" smtClean="0"/>
              <a:t>High toxicity due to a physiological effect</a:t>
            </a:r>
          </a:p>
          <a:p>
            <a:r>
              <a:rPr lang="en-US" dirty="0" smtClean="0"/>
              <a:t>Hemoglobin takes up CO 250 times more rapidly than CO2</a:t>
            </a:r>
          </a:p>
          <a:p>
            <a:r>
              <a:rPr lang="en-US" dirty="0" smtClean="0"/>
              <a:t>Sources:</a:t>
            </a:r>
          </a:p>
          <a:p>
            <a:r>
              <a:rPr lang="en-US" dirty="0" smtClean="0"/>
              <a:t>90% natural, 10% from fires, automobiles and other sources of incomplete burning</a:t>
            </a:r>
          </a:p>
          <a:p>
            <a:r>
              <a:rPr lang="en-US" dirty="0" smtClean="0"/>
              <a:t>Adverse effects:</a:t>
            </a:r>
          </a:p>
          <a:p>
            <a:r>
              <a:rPr lang="en-US" dirty="0" smtClean="0"/>
              <a:t>Prolonged exposure causes dizziness and headaches and even death</a:t>
            </a:r>
          </a:p>
          <a:p>
            <a:r>
              <a:rPr lang="en-US" dirty="0" smtClean="0"/>
              <a:t>May cause birth defects including mental retardation and impairment of growth of </a:t>
            </a:r>
            <a:r>
              <a:rPr lang="en-US" dirty="0" err="1" smtClean="0"/>
              <a:t>foetus</a:t>
            </a:r>
            <a:endParaRPr lang="en-US" dirty="0"/>
          </a:p>
        </p:txBody>
      </p:sp>
    </p:spTree>
    <p:extLst>
      <p:ext uri="{BB962C8B-B14F-4D97-AF65-F5344CB8AC3E}">
        <p14:creationId xmlns:p14="http://schemas.microsoft.com/office/powerpoint/2010/main" val="2855547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Ozone (O3)</a:t>
            </a:r>
            <a:endParaRPr lang="en-US" dirty="0"/>
          </a:p>
        </p:txBody>
      </p:sp>
      <p:sp>
        <p:nvSpPr>
          <p:cNvPr id="3" name="Content Placeholder 2"/>
          <p:cNvSpPr>
            <a:spLocks noGrp="1"/>
          </p:cNvSpPr>
          <p:nvPr>
            <p:ph idx="1"/>
          </p:nvPr>
        </p:nvSpPr>
        <p:spPr/>
        <p:txBody>
          <a:bodyPr/>
          <a:lstStyle/>
          <a:p>
            <a:r>
              <a:rPr lang="en-US" dirty="0" smtClean="0"/>
              <a:t>A colourless gas with a slightly sweet odour</a:t>
            </a:r>
          </a:p>
          <a:p>
            <a:r>
              <a:rPr lang="en-US" dirty="0" smtClean="0"/>
              <a:t>Relatively unstable, releases 3</a:t>
            </a:r>
            <a:r>
              <a:rPr lang="en-US" baseline="30000" dirty="0" smtClean="0"/>
              <a:t>rd</a:t>
            </a:r>
            <a:r>
              <a:rPr lang="en-US" dirty="0" smtClean="0"/>
              <a:t> O atom readily which oxidizes or burns things more rapidly</a:t>
            </a:r>
          </a:p>
          <a:p>
            <a:r>
              <a:rPr lang="en-US" dirty="0" smtClean="0"/>
              <a:t>Is also used to sterilize water – toxic and kills bacteria</a:t>
            </a:r>
          </a:p>
          <a:p>
            <a:r>
              <a:rPr lang="en-US" dirty="0" smtClean="0"/>
              <a:t>A photochemical oxidant-results from the atmospheric interactions of NO2 </a:t>
            </a:r>
            <a:r>
              <a:rPr lang="en-US" smtClean="0"/>
              <a:t>and sunlight</a:t>
            </a:r>
          </a:p>
          <a:p>
            <a:endParaRPr lang="en-US" smtClean="0"/>
          </a:p>
          <a:p>
            <a:endParaRPr lang="en-US" dirty="0"/>
          </a:p>
          <a:p>
            <a:r>
              <a:rPr lang="en-US" dirty="0" smtClean="0"/>
              <a:t>  </a:t>
            </a:r>
            <a:endParaRPr lang="en-US" dirty="0"/>
          </a:p>
        </p:txBody>
      </p:sp>
    </p:spTree>
    <p:extLst>
      <p:ext uri="{BB962C8B-B14F-4D97-AF65-F5344CB8AC3E}">
        <p14:creationId xmlns:p14="http://schemas.microsoft.com/office/powerpoint/2010/main" val="1325550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0736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b="1" dirty="0"/>
              <a:t>Environment:</a:t>
            </a:r>
            <a:r>
              <a:rPr lang="en-US" dirty="0"/>
              <a:t> Introduction, scope, pressure </a:t>
            </a:r>
          </a:p>
          <a:p>
            <a:r>
              <a:rPr lang="en-US" dirty="0" smtClean="0"/>
              <a:t>What is environment?</a:t>
            </a:r>
          </a:p>
          <a:p>
            <a:r>
              <a:rPr lang="en-US" dirty="0" smtClean="0"/>
              <a:t>Why study environment?</a:t>
            </a:r>
          </a:p>
          <a:p>
            <a:r>
              <a:rPr lang="en-US" dirty="0" smtClean="0"/>
              <a:t>Why protect the environment?</a:t>
            </a:r>
            <a:endParaRPr lang="en-US" dirty="0"/>
          </a:p>
        </p:txBody>
      </p:sp>
    </p:spTree>
    <p:extLst>
      <p:ext uri="{BB962C8B-B14F-4D97-AF65-F5344CB8AC3E}">
        <p14:creationId xmlns:p14="http://schemas.microsoft.com/office/powerpoint/2010/main" val="500752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Environment?</a:t>
            </a:r>
            <a:endParaRPr lang="en-US" dirty="0"/>
          </a:p>
        </p:txBody>
      </p:sp>
      <p:sp>
        <p:nvSpPr>
          <p:cNvPr id="3" name="Content Placeholder 2"/>
          <p:cNvSpPr>
            <a:spLocks noGrp="1"/>
          </p:cNvSpPr>
          <p:nvPr>
            <p:ph idx="1"/>
          </p:nvPr>
        </p:nvSpPr>
        <p:spPr/>
        <p:txBody>
          <a:bodyPr/>
          <a:lstStyle/>
          <a:p>
            <a:pPr algn="just"/>
            <a:r>
              <a:rPr lang="en-US" dirty="0"/>
              <a:t>Environment is our surroundings; physical, chemical, biological and even social factors present around us at all times.</a:t>
            </a:r>
          </a:p>
          <a:p>
            <a:pPr algn="just"/>
            <a:r>
              <a:rPr lang="en-US" dirty="0"/>
              <a:t>Humans interact with the environment constantly. These interactions affect quality of life, years of healthy life lived, and health disparities.</a:t>
            </a:r>
          </a:p>
          <a:p>
            <a:r>
              <a:rPr lang="en-US" dirty="0"/>
              <a:t>The World Health Organization (WHO) defines environment, as it relates to health, as:</a:t>
            </a:r>
          </a:p>
          <a:p>
            <a:endParaRPr lang="en-US" dirty="0"/>
          </a:p>
          <a:p>
            <a:pPr algn="ctr">
              <a:buNone/>
            </a:pPr>
            <a:r>
              <a:rPr lang="en-US" sz="2800" i="1" dirty="0">
                <a:solidFill>
                  <a:srgbClr val="FFFF00"/>
                </a:solidFill>
              </a:rPr>
              <a:t> “all the physical, chemical, and biological factors external to a person, and all the related behaviors”</a:t>
            </a:r>
          </a:p>
          <a:p>
            <a:endParaRPr lang="en-US" dirty="0"/>
          </a:p>
        </p:txBody>
      </p:sp>
    </p:spTree>
    <p:extLst>
      <p:ext uri="{BB962C8B-B14F-4D97-AF65-F5344CB8AC3E}">
        <p14:creationId xmlns:p14="http://schemas.microsoft.com/office/powerpoint/2010/main" val="1401378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4294967295"/>
          </p:nvPr>
        </p:nvSpPr>
        <p:spPr>
          <a:xfrm>
            <a:off x="304800" y="1219200"/>
            <a:ext cx="8229600" cy="4525963"/>
          </a:xfrm>
        </p:spPr>
        <p:txBody>
          <a:bodyPr rtlCol="0">
            <a:normAutofit/>
          </a:bodyPr>
          <a:lstStyle/>
          <a:p>
            <a:pPr marL="0" indent="0" algn="ctr" eaLnBrk="1" fontAlgn="auto" hangingPunct="1">
              <a:spcAft>
                <a:spcPts val="0"/>
              </a:spcAft>
              <a:buNone/>
              <a:defRPr/>
            </a:pPr>
            <a:r>
              <a:rPr lang="en-US" b="1" dirty="0">
                <a:latin typeface="Arial" charset="0"/>
              </a:rPr>
              <a:t>Environment</a:t>
            </a:r>
          </a:p>
          <a:p>
            <a:pPr marL="0" indent="0" algn="ctr" eaLnBrk="1" fontAlgn="auto" hangingPunct="1">
              <a:spcAft>
                <a:spcPts val="0"/>
              </a:spcAft>
              <a:buNone/>
              <a:defRPr/>
            </a:pPr>
            <a:r>
              <a:rPr lang="en-US" sz="2000" b="1" dirty="0">
                <a:latin typeface="Arial" charset="0"/>
              </a:rPr>
              <a:t>(Physical, biological and psychosocial)</a:t>
            </a:r>
          </a:p>
          <a:p>
            <a:pPr eaLnBrk="1" fontAlgn="auto" hangingPunct="1">
              <a:spcAft>
                <a:spcPts val="0"/>
              </a:spcAft>
              <a:defRPr/>
            </a:pPr>
            <a:endParaRPr lang="en-US" sz="2000" b="1" dirty="0">
              <a:latin typeface="Arial" charset="0"/>
            </a:endParaRPr>
          </a:p>
          <a:p>
            <a:pPr eaLnBrk="1" fontAlgn="auto" hangingPunct="1">
              <a:spcAft>
                <a:spcPts val="0"/>
              </a:spcAft>
              <a:defRPr/>
            </a:pPr>
            <a:endParaRPr lang="en-US" sz="2000" b="1" dirty="0">
              <a:latin typeface="Arial" charset="0"/>
            </a:endParaRPr>
          </a:p>
          <a:p>
            <a:pPr eaLnBrk="1" fontAlgn="auto" hangingPunct="1">
              <a:spcAft>
                <a:spcPts val="0"/>
              </a:spcAft>
              <a:defRPr/>
            </a:pPr>
            <a:endParaRPr lang="en-US" sz="2000" b="1" dirty="0">
              <a:latin typeface="Arial" charset="0"/>
            </a:endParaRPr>
          </a:p>
          <a:p>
            <a:pPr marL="0" indent="0" algn="ctr" eaLnBrk="1" fontAlgn="auto" hangingPunct="1">
              <a:spcAft>
                <a:spcPts val="0"/>
              </a:spcAft>
              <a:buNone/>
              <a:defRPr/>
            </a:pPr>
            <a:endParaRPr lang="en-US" sz="2000" b="1" dirty="0">
              <a:latin typeface="Arial" charset="0"/>
            </a:endParaRPr>
          </a:p>
          <a:p>
            <a:pPr eaLnBrk="1" fontAlgn="auto" hangingPunct="1">
              <a:spcAft>
                <a:spcPts val="0"/>
              </a:spcAft>
              <a:defRPr/>
            </a:pPr>
            <a:endParaRPr lang="en-US" sz="2000" b="1" dirty="0">
              <a:latin typeface="Arial" charset="0"/>
            </a:endParaRPr>
          </a:p>
          <a:p>
            <a:pPr eaLnBrk="1" fontAlgn="auto" hangingPunct="1">
              <a:spcAft>
                <a:spcPts val="0"/>
              </a:spcAft>
              <a:defRPr/>
            </a:pPr>
            <a:endParaRPr lang="en-US" sz="2000" b="1" dirty="0">
              <a:latin typeface="Arial" charset="0"/>
            </a:endParaRPr>
          </a:p>
          <a:p>
            <a:pPr eaLnBrk="1" fontAlgn="auto" hangingPunct="1">
              <a:spcAft>
                <a:spcPts val="0"/>
              </a:spcAft>
              <a:defRPr/>
            </a:pPr>
            <a:endParaRPr lang="en-US" sz="2000" b="1" dirty="0" smtClean="0">
              <a:latin typeface="Arial" charset="0"/>
            </a:endParaRPr>
          </a:p>
          <a:p>
            <a:pPr marL="0" indent="0" algn="ctr" eaLnBrk="1" fontAlgn="auto" hangingPunct="1">
              <a:spcAft>
                <a:spcPts val="0"/>
              </a:spcAft>
              <a:buNone/>
              <a:defRPr/>
            </a:pPr>
            <a:r>
              <a:rPr lang="en-US" sz="2800" b="1" dirty="0" smtClean="0">
                <a:latin typeface="Arial" charset="0"/>
              </a:rPr>
              <a:t>Human </a:t>
            </a:r>
            <a:r>
              <a:rPr lang="en-US" sz="2800" b="1" dirty="0">
                <a:latin typeface="Arial" charset="0"/>
              </a:rPr>
              <a:t>activities		health of individual</a:t>
            </a:r>
          </a:p>
          <a:p>
            <a:pPr algn="l" eaLnBrk="1" fontAlgn="auto" hangingPunct="1">
              <a:spcAft>
                <a:spcPts val="0"/>
              </a:spcAft>
              <a:defRPr/>
            </a:pPr>
            <a:endParaRPr lang="en-US" sz="2800" b="1" dirty="0">
              <a:latin typeface="Arial" charset="0"/>
            </a:endParaRPr>
          </a:p>
          <a:p>
            <a:pPr algn="l" eaLnBrk="1" fontAlgn="auto" hangingPunct="1">
              <a:spcAft>
                <a:spcPts val="0"/>
              </a:spcAft>
              <a:defRPr/>
            </a:pPr>
            <a:endParaRPr lang="en-US" sz="2800" b="1" dirty="0">
              <a:latin typeface="Arial" charset="0"/>
            </a:endParaRPr>
          </a:p>
        </p:txBody>
      </p:sp>
      <p:cxnSp>
        <p:nvCxnSpPr>
          <p:cNvPr id="10" name="Straight Arrow Connector 9"/>
          <p:cNvCxnSpPr/>
          <p:nvPr/>
        </p:nvCxnSpPr>
        <p:spPr>
          <a:xfrm>
            <a:off x="5181600" y="2362200"/>
            <a:ext cx="1600200" cy="2133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flipH="1">
            <a:off x="3505200" y="4876800"/>
            <a:ext cx="1219200"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p:nvPr/>
        </p:nvCxnSpPr>
        <p:spPr>
          <a:xfrm flipV="1">
            <a:off x="1879600" y="2336800"/>
            <a:ext cx="1600200" cy="21336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231624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defRPr/>
            </a:pPr>
            <a:r>
              <a:rPr lang="en-US" dirty="0"/>
              <a:t>Poor environmental quality has its greatest impact on people whose health status is already at risk. Therefore, environmental health must address the societal and environmental factors that increase the likelihood of exposure and disease.</a:t>
            </a:r>
          </a:p>
          <a:p>
            <a:pPr algn="just">
              <a:defRPr/>
            </a:pPr>
            <a:r>
              <a:rPr lang="en-US" dirty="0"/>
              <a:t>Maintaining a healthy environment is central to increasing quality of life and years of healthy life.</a:t>
            </a:r>
          </a:p>
          <a:p>
            <a:pPr>
              <a:defRPr/>
            </a:pPr>
            <a:r>
              <a:rPr lang="en-US" dirty="0"/>
              <a:t>It is estimated that 24% of global disease burden and 23% of all deaths can be attributed to environmental factors and about 36% of this burden affects children from 0-14 years of age. </a:t>
            </a:r>
          </a:p>
          <a:p>
            <a:endParaRPr lang="en-US" dirty="0"/>
          </a:p>
        </p:txBody>
      </p:sp>
    </p:spTree>
    <p:extLst>
      <p:ext uri="{BB962C8B-B14F-4D97-AF65-F5344CB8AC3E}">
        <p14:creationId xmlns:p14="http://schemas.microsoft.com/office/powerpoint/2010/main" val="3503394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descr="C:\Users\Sidra\Downloads\EDriver_Env_Org_Diagram_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676400"/>
            <a:ext cx="8736306"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0343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environmental problems</a:t>
            </a:r>
            <a:endParaRPr lang="en-US" dirty="0"/>
          </a:p>
        </p:txBody>
      </p:sp>
      <p:sp>
        <p:nvSpPr>
          <p:cNvPr id="3" name="Content Placeholder 2"/>
          <p:cNvSpPr>
            <a:spLocks noGrp="1"/>
          </p:cNvSpPr>
          <p:nvPr>
            <p:ph idx="1"/>
          </p:nvPr>
        </p:nvSpPr>
        <p:spPr/>
        <p:txBody>
          <a:bodyPr/>
          <a:lstStyle/>
          <a:p>
            <a:r>
              <a:rPr lang="en-US" dirty="0" smtClean="0"/>
              <a:t>3 ‘P’s – Population growth, Poverty, Pollution</a:t>
            </a:r>
          </a:p>
          <a:p>
            <a:r>
              <a:rPr lang="en-US" dirty="0" smtClean="0"/>
              <a:t>1.55% rate of human population growth-85 million people added per year </a:t>
            </a:r>
          </a:p>
          <a:p>
            <a:r>
              <a:rPr lang="en-US" dirty="0" smtClean="0"/>
              <a:t>Biodiversity depletion – 17500 species lost per year</a:t>
            </a:r>
          </a:p>
          <a:p>
            <a:r>
              <a:rPr lang="en-US" dirty="0" smtClean="0"/>
              <a:t>Pollution</a:t>
            </a:r>
          </a:p>
          <a:p>
            <a:pPr lvl="1"/>
            <a:r>
              <a:rPr lang="en-US" dirty="0" smtClean="0"/>
              <a:t>Air</a:t>
            </a:r>
          </a:p>
          <a:p>
            <a:pPr lvl="1"/>
            <a:r>
              <a:rPr lang="en-US" dirty="0" smtClean="0"/>
              <a:t>Land</a:t>
            </a:r>
          </a:p>
          <a:p>
            <a:pPr lvl="1"/>
            <a:r>
              <a:rPr lang="en-US" dirty="0" smtClean="0"/>
              <a:t>Noise</a:t>
            </a:r>
          </a:p>
          <a:p>
            <a:pPr lvl="1"/>
            <a:r>
              <a:rPr lang="en-US" dirty="0" smtClean="0"/>
              <a:t>Water </a:t>
            </a:r>
          </a:p>
          <a:p>
            <a:r>
              <a:rPr lang="en-US" dirty="0" smtClean="0"/>
              <a:t>Food supply problems</a:t>
            </a:r>
          </a:p>
          <a:p>
            <a:r>
              <a:rPr lang="en-US" dirty="0" smtClean="0"/>
              <a:t>Waste production</a:t>
            </a:r>
            <a:endParaRPr lang="en-US" dirty="0"/>
          </a:p>
        </p:txBody>
      </p:sp>
    </p:spTree>
    <p:extLst>
      <p:ext uri="{BB962C8B-B14F-4D97-AF65-F5344CB8AC3E}">
        <p14:creationId xmlns:p14="http://schemas.microsoft.com/office/powerpoint/2010/main" val="1579997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752600"/>
          </a:xfrm>
        </p:spPr>
        <p:txBody>
          <a:bodyPr>
            <a:normAutofit/>
          </a:bodyPr>
          <a:lstStyle/>
          <a:p>
            <a:r>
              <a:rPr lang="en-US" dirty="0" smtClean="0">
                <a:solidFill>
                  <a:srgbClr val="FFFF00"/>
                </a:solidFill>
              </a:rPr>
              <a:t>Pollution: Any </a:t>
            </a:r>
            <a:r>
              <a:rPr lang="en-US" dirty="0">
                <a:solidFill>
                  <a:srgbClr val="FFFF00"/>
                </a:solidFill>
              </a:rPr>
              <a:t>undesirable change in the </a:t>
            </a:r>
            <a:r>
              <a:rPr lang="en-US" dirty="0" smtClean="0">
                <a:solidFill>
                  <a:srgbClr val="FFFF00"/>
                </a:solidFill>
              </a:rPr>
              <a:t>environment</a:t>
            </a:r>
            <a:br>
              <a:rPr lang="en-US" dirty="0" smtClean="0">
                <a:solidFill>
                  <a:srgbClr val="FFFF00"/>
                </a:solidFill>
              </a:rPr>
            </a:br>
            <a:r>
              <a:rPr lang="en-US" dirty="0" smtClean="0">
                <a:solidFill>
                  <a:srgbClr val="FFFF00"/>
                </a:solidFill>
              </a:rPr>
              <a:t>Pollutant: Any agent causing pollution</a:t>
            </a:r>
            <a:endParaRPr lang="en-US" dirty="0"/>
          </a:p>
        </p:txBody>
      </p:sp>
      <p:graphicFrame>
        <p:nvGraphicFramePr>
          <p:cNvPr id="4" name="Diagram 3"/>
          <p:cNvGraphicFramePr/>
          <p:nvPr>
            <p:extLst>
              <p:ext uri="{D42A27DB-BD31-4B8C-83A1-F6EECF244321}">
                <p14:modId xmlns:p14="http://schemas.microsoft.com/office/powerpoint/2010/main" val="941764341"/>
              </p:ext>
            </p:extLst>
          </p:nvPr>
        </p:nvGraphicFramePr>
        <p:xfrm>
          <a:off x="533400" y="2286000"/>
          <a:ext cx="8153400" cy="4227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2511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924</TotalTime>
  <Words>1373</Words>
  <Application>Microsoft Office PowerPoint</Application>
  <PresentationFormat>On-screen Show (4:3)</PresentationFormat>
  <Paragraphs>203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Times New Roman</vt:lpstr>
      <vt:lpstr>Tw Cen MT</vt:lpstr>
      <vt:lpstr>Thatch</vt:lpstr>
      <vt:lpstr>Introduction to Environmental Sciences</vt:lpstr>
      <vt:lpstr>Course Contents</vt:lpstr>
      <vt:lpstr>Introduction</vt:lpstr>
      <vt:lpstr>What is Environment?</vt:lpstr>
      <vt:lpstr>PowerPoint Presentation</vt:lpstr>
      <vt:lpstr>PowerPoint Presentation</vt:lpstr>
      <vt:lpstr>PowerPoint Presentation</vt:lpstr>
      <vt:lpstr>Major environmental problems</vt:lpstr>
      <vt:lpstr>Pollution: Any undesirable change in the environment Pollutant: Any agent causing pollution</vt:lpstr>
      <vt:lpstr>Sources of pollutants</vt:lpstr>
      <vt:lpstr>Effects of Pollution</vt:lpstr>
      <vt:lpstr>Nature of pollutants</vt:lpstr>
      <vt:lpstr>Persistence of a pollutant</vt:lpstr>
      <vt:lpstr>Air pollution</vt:lpstr>
      <vt:lpstr>Types of pollutants</vt:lpstr>
      <vt:lpstr>Effects of air pollution</vt:lpstr>
      <vt:lpstr>PowerPoint Presentation</vt:lpstr>
      <vt:lpstr>PowerPoint Presentation</vt:lpstr>
      <vt:lpstr>PowerPoint Presentation</vt:lpstr>
      <vt:lpstr>PowerPoint Presentation</vt:lpstr>
      <vt:lpstr>Criteria pollutants</vt:lpstr>
      <vt:lpstr>Particulate matter</vt:lpstr>
      <vt:lpstr>PowerPoint Presentation</vt:lpstr>
      <vt:lpstr>Lead (Pb)</vt:lpstr>
      <vt:lpstr>Sox (Oxides of sulphur)</vt:lpstr>
      <vt:lpstr>NOx (Oxides of Nitrogen)</vt:lpstr>
      <vt:lpstr>Carbon monoxide (CO)</vt:lpstr>
      <vt:lpstr>Ozone (O3)</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Environmental Sciences</dc:title>
  <dc:creator>Sidra</dc:creator>
  <cp:lastModifiedBy>Sidra</cp:lastModifiedBy>
  <cp:revision>68</cp:revision>
  <dcterms:created xsi:type="dcterms:W3CDTF">2015-02-20T04:57:54Z</dcterms:created>
  <dcterms:modified xsi:type="dcterms:W3CDTF">2015-08-19T04:42:58Z</dcterms:modified>
</cp:coreProperties>
</file>