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png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Relationship Id="rId3" Type="http://schemas.openxmlformats.org/officeDocument/2006/relationships/image" Target="../media/image8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g"/><Relationship Id="rId3" Type="http://schemas.openxmlformats.org/officeDocument/2006/relationships/image" Target="../media/image12.pn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289035" y="4701540"/>
            <a:ext cx="1996439" cy="182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340608" y="4082796"/>
            <a:ext cx="2775204" cy="24414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144768" y="1100327"/>
            <a:ext cx="5714999" cy="36012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49224" y="1242060"/>
            <a:ext cx="2324100" cy="20421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7076" y="3869436"/>
            <a:ext cx="2654808" cy="2654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200400" y="1386839"/>
            <a:ext cx="2625852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2081022" y="397027"/>
            <a:ext cx="8230887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990"/>
              </a:lnSpc>
              <a:spcBef>
                <a:spcPts val="249"/>
              </a:spcBef>
            </a:pPr>
            <a:r>
              <a:rPr dirty="0" smtClean="0" baseline="3413" sz="7200" spc="-94">
                <a:latin typeface="Calibri Light"/>
                <a:cs typeface="Calibri Light"/>
              </a:rPr>
              <a:t>F</a:t>
            </a:r>
            <a:r>
              <a:rPr dirty="0" smtClean="0" baseline="3413" sz="7200" spc="-29">
                <a:latin typeface="Calibri Light"/>
                <a:cs typeface="Calibri Light"/>
              </a:rPr>
              <a:t>e</a:t>
            </a:r>
            <a:r>
              <a:rPr dirty="0" smtClean="0" baseline="3413" sz="7200" spc="-44">
                <a:latin typeface="Calibri Light"/>
                <a:cs typeface="Calibri Light"/>
              </a:rPr>
              <a:t>e</a:t>
            </a:r>
            <a:r>
              <a:rPr dirty="0" smtClean="0" baseline="3413" sz="7200" spc="-44">
                <a:latin typeface="Calibri Light"/>
                <a:cs typeface="Calibri Light"/>
              </a:rPr>
              <a:t>d</a:t>
            </a:r>
            <a:r>
              <a:rPr dirty="0" smtClean="0" baseline="3413" sz="7200" spc="-25">
                <a:latin typeface="Calibri Light"/>
                <a:cs typeface="Calibri Light"/>
              </a:rPr>
              <a:t>i</a:t>
            </a:r>
            <a:r>
              <a:rPr dirty="0" smtClean="0" baseline="3413" sz="7200" spc="-29">
                <a:latin typeface="Calibri Light"/>
                <a:cs typeface="Calibri Light"/>
              </a:rPr>
              <a:t>n</a:t>
            </a:r>
            <a:r>
              <a:rPr dirty="0" smtClean="0" baseline="3413" sz="7200" spc="0">
                <a:latin typeface="Calibri Light"/>
                <a:cs typeface="Calibri Light"/>
              </a:rPr>
              <a:t>g</a:t>
            </a:r>
            <a:r>
              <a:rPr dirty="0" smtClean="0" baseline="3413" sz="7200" spc="-94">
                <a:latin typeface="Calibri Light"/>
                <a:cs typeface="Calibri Light"/>
              </a:rPr>
              <a:t> </a:t>
            </a:r>
            <a:r>
              <a:rPr dirty="0" smtClean="0" baseline="3413" sz="7200" spc="-69">
                <a:latin typeface="Calibri Light"/>
                <a:cs typeface="Calibri Light"/>
              </a:rPr>
              <a:t>P</a:t>
            </a:r>
            <a:r>
              <a:rPr dirty="0" smtClean="0" baseline="3413" sz="7200" spc="-119">
                <a:latin typeface="Calibri Light"/>
                <a:cs typeface="Calibri Light"/>
              </a:rPr>
              <a:t>r</a:t>
            </a:r>
            <a:r>
              <a:rPr dirty="0" smtClean="0" baseline="3413" sz="7200" spc="-39">
                <a:latin typeface="Calibri Light"/>
                <a:cs typeface="Calibri Light"/>
              </a:rPr>
              <a:t>o</a:t>
            </a:r>
            <a:r>
              <a:rPr dirty="0" smtClean="0" baseline="3413" sz="7200" spc="-29">
                <a:latin typeface="Calibri Light"/>
                <a:cs typeface="Calibri Light"/>
              </a:rPr>
              <a:t>g</a:t>
            </a:r>
            <a:r>
              <a:rPr dirty="0" smtClean="0" baseline="3413" sz="7200" spc="-129">
                <a:latin typeface="Calibri Light"/>
                <a:cs typeface="Calibri Light"/>
              </a:rPr>
              <a:t>r</a:t>
            </a:r>
            <a:r>
              <a:rPr dirty="0" smtClean="0" baseline="3413" sz="7200" spc="-34">
                <a:latin typeface="Calibri Light"/>
                <a:cs typeface="Calibri Light"/>
              </a:rPr>
              <a:t>a</a:t>
            </a:r>
            <a:r>
              <a:rPr dirty="0" smtClean="0" baseline="3413" sz="7200" spc="-75">
                <a:latin typeface="Calibri Light"/>
                <a:cs typeface="Calibri Light"/>
              </a:rPr>
              <a:t>m</a:t>
            </a:r>
            <a:r>
              <a:rPr dirty="0" smtClean="0" baseline="3413" sz="7200" spc="0">
                <a:latin typeface="Calibri Light"/>
                <a:cs typeface="Calibri Light"/>
              </a:rPr>
              <a:t>s</a:t>
            </a:r>
            <a:r>
              <a:rPr dirty="0" smtClean="0" baseline="3413" sz="7200" spc="-84">
                <a:latin typeface="Calibri Light"/>
                <a:cs typeface="Calibri Light"/>
              </a:rPr>
              <a:t> </a:t>
            </a:r>
            <a:r>
              <a:rPr dirty="0" smtClean="0" baseline="3413" sz="7200" spc="-94">
                <a:latin typeface="Calibri Light"/>
                <a:cs typeface="Calibri Light"/>
              </a:rPr>
              <a:t>F</a:t>
            </a:r>
            <a:r>
              <a:rPr dirty="0" smtClean="0" baseline="3413" sz="7200" spc="-29">
                <a:latin typeface="Calibri Light"/>
                <a:cs typeface="Calibri Light"/>
              </a:rPr>
              <a:t>o</a:t>
            </a:r>
            <a:r>
              <a:rPr dirty="0" smtClean="0" baseline="3413" sz="7200" spc="0">
                <a:latin typeface="Calibri Light"/>
                <a:cs typeface="Calibri Light"/>
              </a:rPr>
              <a:t>r</a:t>
            </a:r>
            <a:r>
              <a:rPr dirty="0" smtClean="0" baseline="3413" sz="7200" spc="-89">
                <a:latin typeface="Calibri Light"/>
                <a:cs typeface="Calibri Light"/>
              </a:rPr>
              <a:t> </a:t>
            </a:r>
            <a:r>
              <a:rPr dirty="0" smtClean="0" baseline="3413" sz="7200" spc="-34">
                <a:latin typeface="Calibri Light"/>
                <a:cs typeface="Calibri Light"/>
              </a:rPr>
              <a:t>G</a:t>
            </a:r>
            <a:r>
              <a:rPr dirty="0" smtClean="0" baseline="3413" sz="7200" spc="-34">
                <a:latin typeface="Calibri Light"/>
                <a:cs typeface="Calibri Light"/>
              </a:rPr>
              <a:t>a</a:t>
            </a:r>
            <a:r>
              <a:rPr dirty="0" smtClean="0" baseline="3413" sz="7200" spc="-64">
                <a:latin typeface="Calibri Light"/>
                <a:cs typeface="Calibri Light"/>
              </a:rPr>
              <a:t>m</a:t>
            </a:r>
            <a:r>
              <a:rPr dirty="0" smtClean="0" baseline="3413" sz="7200" spc="0">
                <a:latin typeface="Calibri Light"/>
                <a:cs typeface="Calibri Light"/>
              </a:rPr>
              <a:t>e</a:t>
            </a:r>
            <a:r>
              <a:rPr dirty="0" smtClean="0" baseline="3413" sz="7200" spc="-109">
                <a:latin typeface="Calibri Light"/>
                <a:cs typeface="Calibri Light"/>
              </a:rPr>
              <a:t> </a:t>
            </a:r>
            <a:r>
              <a:rPr dirty="0" smtClean="0" baseline="3413" sz="7200" spc="-34">
                <a:latin typeface="Calibri Light"/>
                <a:cs typeface="Calibri Light"/>
              </a:rPr>
              <a:t>B</a:t>
            </a:r>
            <a:r>
              <a:rPr dirty="0" smtClean="0" baseline="3413" sz="7200" spc="0">
                <a:latin typeface="Calibri Light"/>
                <a:cs typeface="Calibri Light"/>
              </a:rPr>
              <a:t>i</a:t>
            </a:r>
            <a:r>
              <a:rPr dirty="0" smtClean="0" baseline="3413" sz="7200" spc="-100">
                <a:latin typeface="Calibri Light"/>
                <a:cs typeface="Calibri Light"/>
              </a:rPr>
              <a:t>r</a:t>
            </a:r>
            <a:r>
              <a:rPr dirty="0" smtClean="0" baseline="3413" sz="7200" spc="-29">
                <a:latin typeface="Calibri Light"/>
                <a:cs typeface="Calibri Light"/>
              </a:rPr>
              <a:t>d</a:t>
            </a:r>
            <a:r>
              <a:rPr dirty="0" smtClean="0" baseline="3413" sz="7200" spc="0">
                <a:latin typeface="Calibri Light"/>
                <a:cs typeface="Calibri Light"/>
              </a:rPr>
              <a:t>s</a:t>
            </a:r>
            <a:endParaRPr sz="4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57884" y="1779927"/>
            <a:ext cx="4687473" cy="4464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071616" y="1779927"/>
            <a:ext cx="4950031" cy="44640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2300097" y="783107"/>
            <a:ext cx="767610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Di</a:t>
            </a:r>
            <a:r>
              <a:rPr dirty="0" smtClean="0" baseline="3103" sz="6600" spc="-2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t</a:t>
            </a:r>
            <a:r>
              <a:rPr dirty="0" smtClean="0" baseline="3103" sz="6600" spc="9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Specifi</a:t>
            </a:r>
            <a:r>
              <a:rPr dirty="0" smtClean="0" baseline="3103" sz="6600" spc="-54">
                <a:latin typeface="Calibri Light"/>
                <a:cs typeface="Calibri Light"/>
              </a:rPr>
              <a:t>c</a:t>
            </a:r>
            <a:r>
              <a:rPr dirty="0" smtClean="0" baseline="3103" sz="6600" spc="-44">
                <a:latin typeface="Calibri Light"/>
                <a:cs typeface="Calibri Light"/>
              </a:rPr>
              <a:t>a</a:t>
            </a:r>
            <a:r>
              <a:rPr dirty="0" smtClean="0" baseline="3103" sz="6600" spc="0">
                <a:latin typeface="Calibri Light"/>
                <a:cs typeface="Calibri Light"/>
              </a:rPr>
              <a:t>tion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9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or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Guinea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64">
                <a:latin typeface="Calibri Light"/>
                <a:cs typeface="Calibri Light"/>
              </a:rPr>
              <a:t>F</a:t>
            </a:r>
            <a:r>
              <a:rPr dirty="0" smtClean="0" baseline="3103" sz="6600" spc="-29">
                <a:latin typeface="Calibri Light"/>
                <a:cs typeface="Calibri Light"/>
              </a:rPr>
              <a:t>o</a:t>
            </a:r>
            <a:r>
              <a:rPr dirty="0" smtClean="0" baseline="3103" sz="6600" spc="0">
                <a:latin typeface="Calibri Light"/>
                <a:cs typeface="Calibri Light"/>
              </a:rPr>
              <a:t>wl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119"/>
          <p:cNvSpPr/>
          <p:nvPr/>
        </p:nvSpPr>
        <p:spPr>
          <a:xfrm>
            <a:off x="1071372" y="5376672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1071372" y="5038344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1071372" y="4700016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1071372" y="4361688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1071372" y="4023360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1071372" y="3686555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1071372" y="3348228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071372" y="3009900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071372" y="2671572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332738" y="2503170"/>
            <a:ext cx="4168140" cy="3092195"/>
          </a:xfrm>
          <a:custGeom>
            <a:avLst/>
            <a:gdLst/>
            <a:ahLst/>
            <a:cxnLst/>
            <a:rect l="l" t="t" r="r" b="b"/>
            <a:pathLst>
              <a:path w="4168140" h="3092195">
                <a:moveTo>
                  <a:pt x="0" y="3092195"/>
                </a:moveTo>
                <a:lnTo>
                  <a:pt x="521207" y="2974847"/>
                </a:lnTo>
                <a:lnTo>
                  <a:pt x="1042416" y="2788919"/>
                </a:lnTo>
                <a:lnTo>
                  <a:pt x="1562100" y="2534411"/>
                </a:lnTo>
                <a:lnTo>
                  <a:pt x="2083308" y="1943099"/>
                </a:lnTo>
                <a:lnTo>
                  <a:pt x="2604516" y="1182623"/>
                </a:lnTo>
                <a:lnTo>
                  <a:pt x="3125724" y="810767"/>
                </a:lnTo>
                <a:lnTo>
                  <a:pt x="3646932" y="422147"/>
                </a:lnTo>
                <a:lnTo>
                  <a:pt x="416814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299464" y="556374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9"/>
                </a:lnTo>
                <a:lnTo>
                  <a:pt x="7315" y="52412"/>
                </a:lnTo>
                <a:lnTo>
                  <a:pt x="18112" y="60866"/>
                </a:lnTo>
                <a:lnTo>
                  <a:pt x="32004" y="64007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1299464" y="556374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4" y="64007"/>
                </a:lnTo>
                <a:lnTo>
                  <a:pt x="18112" y="60866"/>
                </a:lnTo>
                <a:lnTo>
                  <a:pt x="7315" y="52412"/>
                </a:lnTo>
                <a:lnTo>
                  <a:pt x="1025" y="40099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1820672" y="5444871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1820672" y="5444871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2341880" y="52589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341880" y="52589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2863088" y="50059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4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2863088" y="50059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4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384296" y="441464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384296" y="441464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905504" y="3654171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905504" y="3654171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426585" y="3282315"/>
            <a:ext cx="64135" cy="64008"/>
          </a:xfrm>
          <a:custGeom>
            <a:avLst/>
            <a:gdLst/>
            <a:ahLst/>
            <a:cxnLst/>
            <a:rect l="l" t="t" r="r" b="b"/>
            <a:pathLst>
              <a:path w="64135" h="64008">
                <a:moveTo>
                  <a:pt x="64135" y="32004"/>
                </a:moveTo>
                <a:lnTo>
                  <a:pt x="63079" y="23835"/>
                </a:lnTo>
                <a:lnTo>
                  <a:pt x="56732" y="11564"/>
                </a:lnTo>
                <a:lnTo>
                  <a:pt x="45894" y="3133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224" y="62952"/>
                </a:lnTo>
                <a:lnTo>
                  <a:pt x="52548" y="56616"/>
                </a:lnTo>
                <a:lnTo>
                  <a:pt x="60998" y="45815"/>
                </a:lnTo>
                <a:lnTo>
                  <a:pt x="64135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426585" y="3282315"/>
            <a:ext cx="64135" cy="64008"/>
          </a:xfrm>
          <a:custGeom>
            <a:avLst/>
            <a:gdLst/>
            <a:ahLst/>
            <a:cxnLst/>
            <a:rect l="l" t="t" r="r" b="b"/>
            <a:pathLst>
              <a:path w="64135" h="64008">
                <a:moveTo>
                  <a:pt x="64135" y="32004"/>
                </a:moveTo>
                <a:lnTo>
                  <a:pt x="60998" y="45815"/>
                </a:lnTo>
                <a:lnTo>
                  <a:pt x="52548" y="56616"/>
                </a:lnTo>
                <a:lnTo>
                  <a:pt x="40224" y="62952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4" y="3133"/>
                </a:lnTo>
                <a:lnTo>
                  <a:pt x="56732" y="11564"/>
                </a:lnTo>
                <a:lnTo>
                  <a:pt x="63079" y="23835"/>
                </a:lnTo>
                <a:lnTo>
                  <a:pt x="64135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946396" y="2892171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946396" y="2892171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5467604" y="24700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467604" y="24700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332738" y="2672334"/>
            <a:ext cx="4168140" cy="2889504"/>
          </a:xfrm>
          <a:custGeom>
            <a:avLst/>
            <a:gdLst/>
            <a:ahLst/>
            <a:cxnLst/>
            <a:rect l="l" t="t" r="r" b="b"/>
            <a:pathLst>
              <a:path w="4168140" h="2889504">
                <a:moveTo>
                  <a:pt x="0" y="2889504"/>
                </a:moveTo>
                <a:lnTo>
                  <a:pt x="521207" y="2746247"/>
                </a:lnTo>
                <a:lnTo>
                  <a:pt x="1042416" y="2586228"/>
                </a:lnTo>
                <a:lnTo>
                  <a:pt x="1562100" y="2365247"/>
                </a:lnTo>
                <a:lnTo>
                  <a:pt x="2083308" y="1859279"/>
                </a:lnTo>
                <a:lnTo>
                  <a:pt x="2604516" y="1351788"/>
                </a:lnTo>
                <a:lnTo>
                  <a:pt x="3125724" y="844295"/>
                </a:lnTo>
                <a:lnTo>
                  <a:pt x="3646932" y="422148"/>
                </a:lnTo>
                <a:lnTo>
                  <a:pt x="4168140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1299464" y="5530215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4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1299464" y="5530215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4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1820672" y="538543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1820672" y="538543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2341880" y="522541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4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2341880" y="522541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4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2863088" y="50059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4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2863088" y="50059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4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384296" y="449846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384296" y="449846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905504" y="3990975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4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905504" y="3990975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4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426585" y="3485007"/>
            <a:ext cx="64135" cy="64007"/>
          </a:xfrm>
          <a:custGeom>
            <a:avLst/>
            <a:gdLst/>
            <a:ahLst/>
            <a:cxnLst/>
            <a:rect l="l" t="t" r="r" b="b"/>
            <a:pathLst>
              <a:path w="64135" h="64007">
                <a:moveTo>
                  <a:pt x="64135" y="32003"/>
                </a:moveTo>
                <a:lnTo>
                  <a:pt x="63079" y="23835"/>
                </a:lnTo>
                <a:lnTo>
                  <a:pt x="56732" y="11564"/>
                </a:lnTo>
                <a:lnTo>
                  <a:pt x="45894" y="3133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224" y="62952"/>
                </a:lnTo>
                <a:lnTo>
                  <a:pt x="52548" y="56616"/>
                </a:lnTo>
                <a:lnTo>
                  <a:pt x="60998" y="45815"/>
                </a:lnTo>
                <a:lnTo>
                  <a:pt x="64135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426585" y="3485007"/>
            <a:ext cx="64135" cy="64007"/>
          </a:xfrm>
          <a:custGeom>
            <a:avLst/>
            <a:gdLst/>
            <a:ahLst/>
            <a:cxnLst/>
            <a:rect l="l" t="t" r="r" b="b"/>
            <a:pathLst>
              <a:path w="64135" h="64007">
                <a:moveTo>
                  <a:pt x="64135" y="32003"/>
                </a:moveTo>
                <a:lnTo>
                  <a:pt x="60998" y="45815"/>
                </a:lnTo>
                <a:lnTo>
                  <a:pt x="52548" y="56616"/>
                </a:lnTo>
                <a:lnTo>
                  <a:pt x="40224" y="62952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4" y="3133"/>
                </a:lnTo>
                <a:lnTo>
                  <a:pt x="56732" y="11564"/>
                </a:lnTo>
                <a:lnTo>
                  <a:pt x="63079" y="23835"/>
                </a:lnTo>
                <a:lnTo>
                  <a:pt x="64135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946396" y="306133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946396" y="306133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5467604" y="263918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874" y="1033"/>
                </a:lnTo>
                <a:lnTo>
                  <a:pt x="11553" y="7356"/>
                </a:lnTo>
                <a:lnTo>
                  <a:pt x="3124" y="18167"/>
                </a:lnTo>
                <a:lnTo>
                  <a:pt x="0" y="32003"/>
                </a:lnTo>
                <a:lnTo>
                  <a:pt x="1025" y="40090"/>
                </a:lnTo>
                <a:lnTo>
                  <a:pt x="7315" y="52401"/>
                </a:lnTo>
                <a:lnTo>
                  <a:pt x="18112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5467604" y="263918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12" y="60862"/>
                </a:lnTo>
                <a:lnTo>
                  <a:pt x="7315" y="52401"/>
                </a:lnTo>
                <a:lnTo>
                  <a:pt x="1025" y="40090"/>
                </a:lnTo>
                <a:lnTo>
                  <a:pt x="0" y="32003"/>
                </a:lnTo>
                <a:lnTo>
                  <a:pt x="3124" y="18167"/>
                </a:lnTo>
                <a:lnTo>
                  <a:pt x="11553" y="7356"/>
                </a:lnTo>
                <a:lnTo>
                  <a:pt x="23874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1071372" y="2333244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1071372" y="5715000"/>
            <a:ext cx="4689348" cy="0"/>
          </a:xfrm>
          <a:custGeom>
            <a:avLst/>
            <a:gdLst/>
            <a:ahLst/>
            <a:cxnLst/>
            <a:rect l="l" t="t" r="r" b="b"/>
            <a:pathLst>
              <a:path w="4689348" h="0">
                <a:moveTo>
                  <a:pt x="0" y="0"/>
                </a:moveTo>
                <a:lnTo>
                  <a:pt x="46893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605278" y="616229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694432" y="61295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4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4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694432" y="61295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4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4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3271266" y="616229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3360420" y="61295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3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3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3360420" y="61295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3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3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6954011" y="5167883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954011" y="4760976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954011" y="4355592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954011" y="3948683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954011" y="3541776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954011" y="3136391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954011" y="2729484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201661" y="2526029"/>
            <a:ext cx="3956304" cy="2519172"/>
          </a:xfrm>
          <a:custGeom>
            <a:avLst/>
            <a:gdLst/>
            <a:ahLst/>
            <a:cxnLst/>
            <a:rect l="l" t="t" r="r" b="b"/>
            <a:pathLst>
              <a:path w="3956304" h="2519172">
                <a:moveTo>
                  <a:pt x="0" y="2519172"/>
                </a:moveTo>
                <a:lnTo>
                  <a:pt x="495300" y="2113788"/>
                </a:lnTo>
                <a:lnTo>
                  <a:pt x="989076" y="1584960"/>
                </a:lnTo>
                <a:lnTo>
                  <a:pt x="1482852" y="1016508"/>
                </a:lnTo>
                <a:lnTo>
                  <a:pt x="1978152" y="691896"/>
                </a:lnTo>
                <a:lnTo>
                  <a:pt x="2471928" y="406908"/>
                </a:lnTo>
                <a:lnTo>
                  <a:pt x="2967228" y="0"/>
                </a:lnTo>
                <a:lnTo>
                  <a:pt x="3461004" y="0"/>
                </a:lnTo>
                <a:lnTo>
                  <a:pt x="3956304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170801" y="50145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170801" y="50145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664577" y="460768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664577" y="460768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158353" y="4080382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158353" y="4080382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8653653" y="35104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8653653" y="35104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9147429" y="31857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9147429" y="31857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9642729" y="29008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9642729" y="29008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10136505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10136505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0631805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0631805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1125581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11125581" y="2495423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7201661" y="2730246"/>
            <a:ext cx="3956304" cy="2112264"/>
          </a:xfrm>
          <a:custGeom>
            <a:avLst/>
            <a:gdLst/>
            <a:ahLst/>
            <a:cxnLst/>
            <a:rect l="l" t="t" r="r" b="b"/>
            <a:pathLst>
              <a:path w="3956304" h="2112264">
                <a:moveTo>
                  <a:pt x="0" y="2112264"/>
                </a:moveTo>
                <a:lnTo>
                  <a:pt x="495300" y="1746503"/>
                </a:lnTo>
                <a:lnTo>
                  <a:pt x="989076" y="1258823"/>
                </a:lnTo>
                <a:lnTo>
                  <a:pt x="1482852" y="812291"/>
                </a:lnTo>
                <a:lnTo>
                  <a:pt x="1978152" y="568451"/>
                </a:lnTo>
                <a:lnTo>
                  <a:pt x="2471928" y="405383"/>
                </a:lnTo>
                <a:lnTo>
                  <a:pt x="2967228" y="0"/>
                </a:lnTo>
                <a:lnTo>
                  <a:pt x="3461004" y="0"/>
                </a:lnTo>
                <a:lnTo>
                  <a:pt x="3956304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170801" y="481190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170801" y="481190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7664577" y="44461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664577" y="44461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8158353" y="395846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8158353" y="395846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8653653" y="35104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8653653" y="3510407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9147429" y="3266566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9147429" y="3266566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9642729" y="310502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9642729" y="310502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0136505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10136505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10631805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10631805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11125581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874"/>
                </a:lnTo>
                <a:lnTo>
                  <a:pt x="56651" y="11553"/>
                </a:lnTo>
                <a:lnTo>
                  <a:pt x="45840" y="3124"/>
                </a:lnTo>
                <a:lnTo>
                  <a:pt x="32003" y="0"/>
                </a:lnTo>
                <a:lnTo>
                  <a:pt x="23917" y="1025"/>
                </a:lnTo>
                <a:lnTo>
                  <a:pt x="11606" y="7315"/>
                </a:lnTo>
                <a:lnTo>
                  <a:pt x="3145" y="18112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11125581" y="2698115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12"/>
                </a:lnTo>
                <a:lnTo>
                  <a:pt x="11606" y="7315"/>
                </a:lnTo>
                <a:lnTo>
                  <a:pt x="23917" y="1025"/>
                </a:lnTo>
                <a:lnTo>
                  <a:pt x="32003" y="0"/>
                </a:lnTo>
                <a:lnTo>
                  <a:pt x="45840" y="3124"/>
                </a:lnTo>
                <a:lnTo>
                  <a:pt x="56651" y="11553"/>
                </a:lnTo>
                <a:lnTo>
                  <a:pt x="62974" y="23874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954011" y="2322576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954011" y="5573268"/>
            <a:ext cx="4450080" cy="0"/>
          </a:xfrm>
          <a:custGeom>
            <a:avLst/>
            <a:gdLst/>
            <a:ahLst/>
            <a:cxnLst/>
            <a:rect l="l" t="t" r="r" b="b"/>
            <a:pathLst>
              <a:path w="4450080" h="0">
                <a:moveTo>
                  <a:pt x="0" y="0"/>
                </a:moveTo>
                <a:lnTo>
                  <a:pt x="44500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430006" y="603427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519160" y="600151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4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3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4" y="64007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8519160" y="600151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4" y="64007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3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4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9094470" y="603427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9183624" y="6001512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3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3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3" y="64007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9183624" y="6001512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3" y="64007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3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3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087018" y="783107"/>
            <a:ext cx="293266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G</a:t>
            </a:r>
            <a:r>
              <a:rPr dirty="0" smtClean="0" baseline="3103" sz="6600" spc="-84">
                <a:latin typeface="Calibri Light"/>
                <a:cs typeface="Calibri Light"/>
              </a:rPr>
              <a:t>r</a:t>
            </a:r>
            <a:r>
              <a:rPr dirty="0" smtClean="0" baseline="3103" sz="6600" spc="-29">
                <a:latin typeface="Calibri Light"/>
                <a:cs typeface="Calibri Light"/>
              </a:rPr>
              <a:t>o</a:t>
            </a:r>
            <a:r>
              <a:rPr dirty="0" smtClean="0" baseline="3103" sz="6600" spc="0">
                <a:latin typeface="Calibri Light"/>
                <a:cs typeface="Calibri Light"/>
              </a:rPr>
              <a:t>wth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R</a:t>
            </a:r>
            <a:r>
              <a:rPr dirty="0" smtClean="0" baseline="3103" sz="6600" spc="-54">
                <a:latin typeface="Calibri Light"/>
                <a:cs typeface="Calibri Light"/>
              </a:rPr>
              <a:t>a</a:t>
            </a:r>
            <a:r>
              <a:rPr dirty="0" smtClean="0" baseline="3103" sz="6600" spc="-39">
                <a:latin typeface="Calibri Light"/>
                <a:cs typeface="Calibri Light"/>
              </a:rPr>
              <a:t>t</a:t>
            </a:r>
            <a:r>
              <a:rPr dirty="0" smtClean="0" baseline="3103" sz="6600" spc="0">
                <a:latin typeface="Calibri Light"/>
                <a:cs typeface="Calibri Light"/>
              </a:rPr>
              <a:t>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36737" y="783107"/>
            <a:ext cx="95422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and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08784" y="783107"/>
            <a:ext cx="120272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-59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eed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228740" y="783107"/>
            <a:ext cx="14743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I</a:t>
            </a:r>
            <a:r>
              <a:rPr dirty="0" smtClean="0" baseline="3103" sz="6600" spc="-50">
                <a:latin typeface="Calibri Light"/>
                <a:cs typeface="Calibri Light"/>
              </a:rPr>
              <a:t>n</a:t>
            </a:r>
            <a:r>
              <a:rPr dirty="0" smtClean="0" baseline="3103" sz="6600" spc="-54">
                <a:latin typeface="Calibri Light"/>
                <a:cs typeface="Calibri Light"/>
              </a:rPr>
              <a:t>t</a:t>
            </a:r>
            <a:r>
              <a:rPr dirty="0" smtClean="0" baseline="3103" sz="6600" spc="0">
                <a:latin typeface="Calibri Light"/>
                <a:cs typeface="Calibri Light"/>
              </a:rPr>
              <a:t>a</a:t>
            </a:r>
            <a:r>
              <a:rPr dirty="0" smtClean="0" baseline="3103" sz="6600" spc="-154">
                <a:latin typeface="Calibri Light"/>
                <a:cs typeface="Calibri Light"/>
              </a:rPr>
              <a:t>k</a:t>
            </a:r>
            <a:r>
              <a:rPr dirty="0" smtClean="0" baseline="3103" sz="6600" spc="0">
                <a:latin typeface="Calibri Light"/>
                <a:cs typeface="Calibri Light"/>
              </a:rPr>
              <a:t>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720108" y="783107"/>
            <a:ext cx="56839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of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305463" y="783107"/>
            <a:ext cx="170407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Guin</a:t>
            </a:r>
            <a:r>
              <a:rPr dirty="0" smtClean="0" baseline="3103" sz="6600" spc="-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026832" y="783107"/>
            <a:ext cx="11622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-54">
                <a:latin typeface="Calibri Light"/>
                <a:cs typeface="Calibri Light"/>
              </a:rPr>
              <a:t>F</a:t>
            </a:r>
            <a:r>
              <a:rPr dirty="0" smtClean="0" baseline="3103" sz="6600" spc="-29">
                <a:latin typeface="Calibri Light"/>
                <a:cs typeface="Calibri Light"/>
              </a:rPr>
              <a:t>o</a:t>
            </a:r>
            <a:r>
              <a:rPr dirty="0" smtClean="0" baseline="3103" sz="6600" spc="0">
                <a:latin typeface="Calibri Light"/>
                <a:cs typeface="Calibri Light"/>
              </a:rPr>
              <a:t>wl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528431" y="1961515"/>
            <a:ext cx="111627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g)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58872" y="1975866"/>
            <a:ext cx="120489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B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ody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eig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g)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71564" y="2245614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5175" y="2258694"/>
            <a:ext cx="315998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5175" y="2596641"/>
            <a:ext cx="315998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71564" y="2651887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70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5175" y="2934969"/>
            <a:ext cx="315998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71564" y="3058414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5175" y="3273043"/>
            <a:ext cx="315998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71564" y="3464814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65175" y="3610889"/>
            <a:ext cx="316255" cy="159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600" sz="1575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71564" y="3871341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5175" y="3949446"/>
            <a:ext cx="315998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71564" y="4277614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2840" y="4287393"/>
            <a:ext cx="24894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2840" y="4625721"/>
            <a:ext cx="24894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71564" y="4683785"/>
            <a:ext cx="186640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2840" y="4963795"/>
            <a:ext cx="24894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2600" sz="1575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71564" y="5090541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2840" y="5301513"/>
            <a:ext cx="249181" cy="159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9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42303" y="5496864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7867" y="5640120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154672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49336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43748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638159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32824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627235" y="567883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086213" y="5678830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580878" y="5678830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75289" y="5678830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86002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07210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28164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49372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70579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91534" y="5813552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78833" y="5813552"/>
            <a:ext cx="17958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00041" y="5813552"/>
            <a:ext cx="17958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20995" y="5813552"/>
            <a:ext cx="17958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88070" y="5959932"/>
            <a:ext cx="321192" cy="159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53169" y="5959932"/>
            <a:ext cx="441763" cy="159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2834" y="6088786"/>
            <a:ext cx="32139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le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7805" y="6088786"/>
            <a:ext cx="441824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em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le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1372" y="2193544"/>
            <a:ext cx="4689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954011" y="2182876"/>
            <a:ext cx="44500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954011" y="5028184"/>
            <a:ext cx="44500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954011" y="5433568"/>
            <a:ext cx="44500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71372" y="5575300"/>
            <a:ext cx="46893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8200" y="1972155"/>
            <a:ext cx="10668267" cy="4614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2530221" y="783107"/>
            <a:ext cx="721459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Di</a:t>
            </a:r>
            <a:r>
              <a:rPr dirty="0" smtClean="0" baseline="3103" sz="6600" spc="-2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t</a:t>
            </a:r>
            <a:r>
              <a:rPr dirty="0" smtClean="0" baseline="3103" sz="6600" spc="9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Specifi</a:t>
            </a:r>
            <a:r>
              <a:rPr dirty="0" smtClean="0" baseline="3103" sz="6600" spc="-54">
                <a:latin typeface="Calibri Light"/>
                <a:cs typeface="Calibri Light"/>
              </a:rPr>
              <a:t>c</a:t>
            </a:r>
            <a:r>
              <a:rPr dirty="0" smtClean="0" baseline="3103" sz="6600" spc="-44">
                <a:latin typeface="Calibri Light"/>
                <a:cs typeface="Calibri Light"/>
              </a:rPr>
              <a:t>a</a:t>
            </a:r>
            <a:r>
              <a:rPr dirty="0" smtClean="0" baseline="3103" sz="6600" spc="0">
                <a:latin typeface="Calibri Light"/>
                <a:cs typeface="Calibri Light"/>
              </a:rPr>
              <a:t>tions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9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or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14">
                <a:latin typeface="Calibri Light"/>
                <a:cs typeface="Calibri Light"/>
              </a:rPr>
              <a:t>O</a:t>
            </a:r>
            <a:r>
              <a:rPr dirty="0" smtClean="0" baseline="3103" sz="6600" spc="-44">
                <a:latin typeface="Calibri Light"/>
                <a:cs typeface="Calibri Light"/>
              </a:rPr>
              <a:t>s</a:t>
            </a:r>
            <a:r>
              <a:rPr dirty="0" smtClean="0" baseline="3103" sz="6600" spc="0">
                <a:latin typeface="Calibri Light"/>
                <a:cs typeface="Calibri Light"/>
              </a:rPr>
              <a:t>triches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667256" y="2106104"/>
            <a:ext cx="8807886" cy="4222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149502" y="500633"/>
            <a:ext cx="9926761" cy="1142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TMEn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of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S</a:t>
            </a:r>
            <a:r>
              <a:rPr dirty="0" smtClean="0" baseline="3413" sz="6000" spc="14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le</a:t>
            </a:r>
            <a:r>
              <a:rPr dirty="0" smtClean="0" baseline="3413" sz="6000" spc="9">
                <a:latin typeface="Calibri Light"/>
                <a:cs typeface="Calibri Light"/>
              </a:rPr>
              <a:t>c</a:t>
            </a:r>
            <a:r>
              <a:rPr dirty="0" smtClean="0" baseline="3413" sz="6000" spc="-39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ed</a:t>
            </a:r>
            <a:r>
              <a:rPr dirty="0" smtClean="0" baseline="3413" sz="6000" spc="-123">
                <a:latin typeface="Calibri Light"/>
                <a:cs typeface="Calibri Light"/>
              </a:rPr>
              <a:t> </a:t>
            </a:r>
            <a:r>
              <a:rPr dirty="0" smtClean="0" baseline="3413" sz="6000" spc="-14">
                <a:latin typeface="Calibri Light"/>
                <a:cs typeface="Calibri Light"/>
              </a:rPr>
              <a:t>I</a:t>
            </a:r>
            <a:r>
              <a:rPr dirty="0" smtClean="0" baseline="3413" sz="6000" spc="0">
                <a:latin typeface="Calibri Light"/>
                <a:cs typeface="Calibri Light"/>
              </a:rPr>
              <a:t>ng</a:t>
            </a:r>
            <a:r>
              <a:rPr dirty="0" smtClean="0" baseline="3413" sz="6000" spc="-59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edi</a:t>
            </a:r>
            <a:r>
              <a:rPr dirty="0" smtClean="0" baseline="3413" sz="6000" spc="14">
                <a:latin typeface="Calibri Light"/>
                <a:cs typeface="Calibri Light"/>
              </a:rPr>
              <a:t>e</a:t>
            </a:r>
            <a:r>
              <a:rPr dirty="0" smtClean="0" baseline="3413" sz="6000" spc="-34">
                <a:latin typeface="Calibri Light"/>
                <a:cs typeface="Calibri Light"/>
              </a:rPr>
              <a:t>n</a:t>
            </a:r>
            <a:r>
              <a:rPr dirty="0" smtClean="0" baseline="3413" sz="6000" spc="0">
                <a:latin typeface="Calibri Light"/>
                <a:cs typeface="Calibri Light"/>
              </a:rPr>
              <a:t>ts</a:t>
            </a:r>
            <a:r>
              <a:rPr dirty="0" smtClean="0" baseline="3413" sz="6000" spc="-98">
                <a:latin typeface="Calibri Light"/>
                <a:cs typeface="Calibri Light"/>
              </a:rPr>
              <a:t> </a:t>
            </a:r>
            <a:r>
              <a:rPr dirty="0" smtClean="0" baseline="3413" sz="6000" spc="-89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or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-9">
                <a:latin typeface="Calibri Light"/>
                <a:cs typeface="Calibri Light"/>
              </a:rPr>
              <a:t>M</a:t>
            </a:r>
            <a:r>
              <a:rPr dirty="0" smtClean="0" baseline="3413" sz="6000" spc="-34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tu</a:t>
            </a:r>
            <a:r>
              <a:rPr dirty="0" smtClean="0" baseline="3413" sz="6000" spc="-64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r>
              <a:rPr dirty="0" smtClean="0" baseline="3413" sz="6000" spc="-53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O</a:t>
            </a:r>
            <a:r>
              <a:rPr dirty="0" smtClean="0" baseline="3413" sz="6000" spc="-39">
                <a:latin typeface="Calibri Light"/>
                <a:cs typeface="Calibri Light"/>
              </a:rPr>
              <a:t>s</a:t>
            </a:r>
            <a:r>
              <a:rPr dirty="0" smtClean="0" baseline="3413" sz="6000" spc="0">
                <a:latin typeface="Calibri Light"/>
                <a:cs typeface="Calibri Light"/>
              </a:rPr>
              <a:t>trich</a:t>
            </a:r>
            <a:endParaRPr sz="4000">
              <a:latin typeface="Calibri Light"/>
              <a:cs typeface="Calibri Light"/>
            </a:endParaRPr>
          </a:p>
          <a:p>
            <a:pPr marL="3583317" marR="3618772" algn="ctr">
              <a:lnSpc>
                <a:spcPts val="4805"/>
              </a:lnSpc>
              <a:spcBef>
                <a:spcPts val="31"/>
              </a:spcBef>
            </a:pPr>
            <a:r>
              <a:rPr dirty="0" smtClean="0" baseline="1365" sz="6000" spc="0">
                <a:latin typeface="Calibri Light"/>
                <a:cs typeface="Calibri Light"/>
              </a:rPr>
              <a:t>and</a:t>
            </a:r>
            <a:r>
              <a:rPr dirty="0" smtClean="0" baseline="1365" sz="6000" spc="0">
                <a:latin typeface="Calibri Light"/>
                <a:cs typeface="Calibri Light"/>
              </a:rPr>
              <a:t> </a:t>
            </a:r>
            <a:r>
              <a:rPr dirty="0" smtClean="0" baseline="1365" sz="6000" spc="0">
                <a:latin typeface="Calibri Light"/>
                <a:cs typeface="Calibri Light"/>
              </a:rPr>
              <a:t>Coc</a:t>
            </a:r>
            <a:r>
              <a:rPr dirty="0" smtClean="0" baseline="1365" sz="6000" spc="-125">
                <a:latin typeface="Calibri Light"/>
                <a:cs typeface="Calibri Light"/>
              </a:rPr>
              <a:t>k</a:t>
            </a:r>
            <a:r>
              <a:rPr dirty="0" smtClean="0" baseline="1365" sz="6000" spc="0">
                <a:latin typeface="Calibri Light"/>
                <a:cs typeface="Calibri Light"/>
              </a:rPr>
              <a:t>e</a:t>
            </a:r>
            <a:r>
              <a:rPr dirty="0" smtClean="0" baseline="1365" sz="6000" spc="-50">
                <a:latin typeface="Calibri Light"/>
                <a:cs typeface="Calibri Light"/>
              </a:rPr>
              <a:t>r</a:t>
            </a:r>
            <a:r>
              <a:rPr dirty="0" smtClean="0" baseline="1365" sz="6000" spc="0">
                <a:latin typeface="Calibri Light"/>
                <a:cs typeface="Calibri Light"/>
              </a:rPr>
              <a:t>el</a:t>
            </a:r>
            <a:endParaRPr sz="4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66"/>
          <p:cNvSpPr/>
          <p:nvPr/>
        </p:nvSpPr>
        <p:spPr>
          <a:xfrm>
            <a:off x="1121664" y="5347716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121664" y="4792980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1121664" y="4238244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1121664" y="3683507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121664" y="3128772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425702" y="3128010"/>
            <a:ext cx="3633216" cy="2613660"/>
          </a:xfrm>
          <a:custGeom>
            <a:avLst/>
            <a:gdLst/>
            <a:ahLst/>
            <a:cxnLst/>
            <a:rect l="l" t="t" r="r" b="b"/>
            <a:pathLst>
              <a:path w="3633216" h="2613660">
                <a:moveTo>
                  <a:pt x="0" y="2613660"/>
                </a:moveTo>
                <a:lnTo>
                  <a:pt x="605028" y="2343912"/>
                </a:lnTo>
                <a:lnTo>
                  <a:pt x="1210055" y="1720595"/>
                </a:lnTo>
                <a:lnTo>
                  <a:pt x="1816608" y="1248156"/>
                </a:lnTo>
                <a:lnTo>
                  <a:pt x="2421636" y="693419"/>
                </a:lnTo>
                <a:lnTo>
                  <a:pt x="3026664" y="277367"/>
                </a:lnTo>
                <a:lnTo>
                  <a:pt x="3633216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392174" y="570852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3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3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3" y="64007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392174" y="570852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3" y="64007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3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3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997202" y="5440299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997202" y="5440299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603754" y="48154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603754" y="4815458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208781" y="43445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208781" y="4344543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813810" y="3789806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813810" y="3789806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420362" y="3373754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420362" y="3373754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025390" y="309638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5025390" y="309638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121664" y="2574036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121664" y="5902452"/>
            <a:ext cx="4239768" cy="0"/>
          </a:xfrm>
          <a:custGeom>
            <a:avLst/>
            <a:gdLst/>
            <a:ahLst/>
            <a:cxnLst/>
            <a:rect l="l" t="t" r="r" b="b"/>
            <a:pathLst>
              <a:path w="4239768" h="0">
                <a:moveTo>
                  <a:pt x="0" y="0"/>
                </a:moveTo>
                <a:lnTo>
                  <a:pt x="42397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871716" y="5334000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871716" y="4809744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871716" y="4287012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871716" y="3764279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871716" y="3241548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192518" y="3240786"/>
            <a:ext cx="3835907" cy="2249424"/>
          </a:xfrm>
          <a:custGeom>
            <a:avLst/>
            <a:gdLst/>
            <a:ahLst/>
            <a:cxnLst/>
            <a:rect l="l" t="t" r="r" b="b"/>
            <a:pathLst>
              <a:path w="3835907" h="2249424">
                <a:moveTo>
                  <a:pt x="0" y="2249424"/>
                </a:moveTo>
                <a:lnTo>
                  <a:pt x="638555" y="2040636"/>
                </a:lnTo>
                <a:lnTo>
                  <a:pt x="1278635" y="1255776"/>
                </a:lnTo>
                <a:lnTo>
                  <a:pt x="1917191" y="524256"/>
                </a:lnTo>
                <a:lnTo>
                  <a:pt x="2557272" y="0"/>
                </a:lnTo>
                <a:lnTo>
                  <a:pt x="3195828" y="313943"/>
                </a:lnTo>
                <a:lnTo>
                  <a:pt x="3835907" y="524256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160259" y="5458587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160259" y="5458587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800340" y="524827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800340" y="5248275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438896" y="4464939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438896" y="4464939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9078976" y="37318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9078976" y="37318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9717532" y="3209163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9717532" y="3209163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0357612" y="3523107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357612" y="3523107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996168" y="37318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2982" y="23917"/>
                </a:lnTo>
                <a:lnTo>
                  <a:pt x="56692" y="11606"/>
                </a:lnTo>
                <a:lnTo>
                  <a:pt x="45895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133" y="62974"/>
                </a:lnTo>
                <a:lnTo>
                  <a:pt x="52454" y="56651"/>
                </a:lnTo>
                <a:lnTo>
                  <a:pt x="60883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996168" y="3731895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3"/>
                </a:moveTo>
                <a:lnTo>
                  <a:pt x="60883" y="45840"/>
                </a:lnTo>
                <a:lnTo>
                  <a:pt x="52454" y="56651"/>
                </a:lnTo>
                <a:lnTo>
                  <a:pt x="40133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95" y="3145"/>
                </a:lnTo>
                <a:lnTo>
                  <a:pt x="56692" y="11606"/>
                </a:lnTo>
                <a:lnTo>
                  <a:pt x="62982" y="23917"/>
                </a:lnTo>
                <a:lnTo>
                  <a:pt x="64007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871716" y="2718816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871716" y="5856732"/>
            <a:ext cx="4475987" cy="0"/>
          </a:xfrm>
          <a:custGeom>
            <a:avLst/>
            <a:gdLst/>
            <a:ahLst/>
            <a:cxnLst/>
            <a:rect l="l" t="t" r="r" b="b"/>
            <a:pathLst>
              <a:path w="4475987" h="0">
                <a:moveTo>
                  <a:pt x="0" y="0"/>
                </a:moveTo>
                <a:lnTo>
                  <a:pt x="447598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428369" y="500633"/>
            <a:ext cx="2664429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G</a:t>
            </a:r>
            <a:r>
              <a:rPr dirty="0" smtClean="0" baseline="3413" sz="6000" spc="-69">
                <a:latin typeface="Calibri Light"/>
                <a:cs typeface="Calibri Light"/>
              </a:rPr>
              <a:t>r</a:t>
            </a:r>
            <a:r>
              <a:rPr dirty="0" smtClean="0" baseline="3413" sz="6000" spc="-19">
                <a:latin typeface="Calibri Light"/>
                <a:cs typeface="Calibri Light"/>
              </a:rPr>
              <a:t>o</a:t>
            </a:r>
            <a:r>
              <a:rPr dirty="0" smtClean="0" baseline="3413" sz="6000" spc="0">
                <a:latin typeface="Calibri Light"/>
                <a:cs typeface="Calibri Light"/>
              </a:rPr>
              <a:t>wth</a:t>
            </a:r>
            <a:r>
              <a:rPr dirty="0" smtClean="0" baseline="3413" sz="6000" spc="-2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R</a:t>
            </a:r>
            <a:r>
              <a:rPr dirty="0" smtClean="0" baseline="3413" sz="6000" spc="-44">
                <a:latin typeface="Calibri Light"/>
                <a:cs typeface="Calibri Light"/>
              </a:rPr>
              <a:t>a</a:t>
            </a:r>
            <a:r>
              <a:rPr dirty="0" smtClean="0" baseline="3413" sz="6000" spc="-39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05896" y="500633"/>
            <a:ext cx="385813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and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-6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eed</a:t>
            </a:r>
            <a:r>
              <a:rPr dirty="0" smtClean="0" baseline="3413" sz="6000" spc="-6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I</a:t>
            </a:r>
            <a:r>
              <a:rPr dirty="0" smtClean="0" baseline="3413" sz="6000" spc="-34">
                <a:latin typeface="Calibri Light"/>
                <a:cs typeface="Calibri Light"/>
              </a:rPr>
              <a:t>n</a:t>
            </a:r>
            <a:r>
              <a:rPr dirty="0" smtClean="0" baseline="3413" sz="6000" spc="-64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a</a:t>
            </a:r>
            <a:r>
              <a:rPr dirty="0" smtClean="0" baseline="3413" sz="6000" spc="-129">
                <a:latin typeface="Calibri Light"/>
                <a:cs typeface="Calibri Light"/>
              </a:rPr>
              <a:t>k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r>
              <a:rPr dirty="0" smtClean="0" baseline="3413" sz="6000" spc="-5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of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976538" y="500633"/>
            <a:ext cx="200448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O</a:t>
            </a:r>
            <a:r>
              <a:rPr dirty="0" smtClean="0" baseline="3413" sz="6000" spc="-44">
                <a:latin typeface="Calibri Light"/>
                <a:cs typeface="Calibri Light"/>
              </a:rPr>
              <a:t>s</a:t>
            </a:r>
            <a:r>
              <a:rPr dirty="0" smtClean="0" baseline="3413" sz="6000" spc="0">
                <a:latin typeface="Calibri Light"/>
                <a:cs typeface="Calibri Light"/>
              </a:rPr>
              <a:t>triches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994833" y="500633"/>
            <a:ext cx="84229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5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ed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90822" y="1110615"/>
            <a:ext cx="253834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Comme</a:t>
            </a:r>
            <a:r>
              <a:rPr dirty="0" smtClean="0" baseline="3413" sz="6000" spc="-59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ci</a:t>
            </a:r>
            <a:r>
              <a:rPr dirty="0" smtClean="0" baseline="3413" sz="6000" spc="9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l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42491" y="1110615"/>
            <a:ext cx="113393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Di</a:t>
            </a:r>
            <a:r>
              <a:rPr dirty="0" smtClean="0" baseline="3413" sz="6000" spc="-9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ts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6180" y="2204466"/>
            <a:ext cx="128452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B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ody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eig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kg)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304403" y="2356866"/>
            <a:ext cx="128358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44">
                <a:solidFill>
                  <a:srgbClr val="585858"/>
                </a:solidFill>
                <a:latin typeface="Calibri"/>
                <a:cs typeface="Calibri"/>
              </a:rPr>
              <a:t>g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mtClean="0" baseline="1950" sz="2100" spc="-9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6803" y="2490978"/>
            <a:ext cx="27942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275" sz="18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47790" y="2640838"/>
            <a:ext cx="3292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6803" y="3045714"/>
            <a:ext cx="27942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275" sz="18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47790" y="3163951"/>
            <a:ext cx="3292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3917" y="3600450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47790" y="3686937"/>
            <a:ext cx="3292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3917" y="4155186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47790" y="4210304"/>
            <a:ext cx="3292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3917" y="4709922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47790" y="4733290"/>
            <a:ext cx="3292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18529" y="5256403"/>
            <a:ext cx="25910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13917" y="5264429"/>
            <a:ext cx="203702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60260" y="5779414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1032" y="5819648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46417" y="5955588"/>
            <a:ext cx="113489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52080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91525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30970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26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70161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34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309606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42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49178" y="5955588"/>
            <a:ext cx="1795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52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7188" y="6006795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7418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3081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8744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64026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34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9689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42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5352" y="6006795"/>
            <a:ext cx="18659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52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1664" y="2434336"/>
            <a:ext cx="42397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871716" y="2579116"/>
            <a:ext cx="44759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871716" y="5717032"/>
            <a:ext cx="44759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121664" y="5762752"/>
            <a:ext cx="42397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0228" y="1894223"/>
            <a:ext cx="11598033" cy="4692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2700909" y="783107"/>
            <a:ext cx="687240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Di</a:t>
            </a:r>
            <a:r>
              <a:rPr dirty="0" smtClean="0" baseline="3103" sz="6600" spc="-2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t</a:t>
            </a:r>
            <a:r>
              <a:rPr dirty="0" smtClean="0" baseline="3103" sz="6600" spc="9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Specifi</a:t>
            </a:r>
            <a:r>
              <a:rPr dirty="0" smtClean="0" baseline="3103" sz="6600" spc="-54">
                <a:latin typeface="Calibri Light"/>
                <a:cs typeface="Calibri Light"/>
              </a:rPr>
              <a:t>c</a:t>
            </a:r>
            <a:r>
              <a:rPr dirty="0" smtClean="0" baseline="3103" sz="6600" spc="-44">
                <a:latin typeface="Calibri Light"/>
                <a:cs typeface="Calibri Light"/>
              </a:rPr>
              <a:t>a</a:t>
            </a:r>
            <a:r>
              <a:rPr dirty="0" smtClean="0" baseline="3103" sz="6600" spc="0">
                <a:latin typeface="Calibri Light"/>
                <a:cs typeface="Calibri Light"/>
              </a:rPr>
              <a:t>tion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9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or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100">
                <a:latin typeface="Calibri Light"/>
                <a:cs typeface="Calibri Light"/>
              </a:rPr>
              <a:t>P</a:t>
            </a:r>
            <a:r>
              <a:rPr dirty="0" smtClean="0" baseline="3103" sz="6600" spc="-2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t</a:t>
            </a:r>
            <a:r>
              <a:rPr dirty="0" smtClean="0" baseline="3103" sz="6600" spc="9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Bi</a:t>
            </a:r>
            <a:r>
              <a:rPr dirty="0" smtClean="0" baseline="3103" sz="6600" spc="-59">
                <a:latin typeface="Calibri Light"/>
                <a:cs typeface="Calibri Light"/>
              </a:rPr>
              <a:t>r</a:t>
            </a:r>
            <a:r>
              <a:rPr dirty="0" smtClean="0" baseline="3103" sz="6600" spc="0">
                <a:latin typeface="Calibri Light"/>
                <a:cs typeface="Calibri Light"/>
              </a:rPr>
              <a:t>ds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405128" y="2159572"/>
            <a:ext cx="8847651" cy="37856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0341864" y="832103"/>
            <a:ext cx="1717548" cy="1717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375029" y="500633"/>
            <a:ext cx="9477807" cy="1142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Di</a:t>
            </a:r>
            <a:r>
              <a:rPr dirty="0" smtClean="0" baseline="3413" sz="6000" spc="-14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Specif</a:t>
            </a:r>
            <a:r>
              <a:rPr dirty="0" smtClean="0" baseline="3413" sz="6000" spc="14">
                <a:latin typeface="Calibri Light"/>
                <a:cs typeface="Calibri Light"/>
              </a:rPr>
              <a:t>i</a:t>
            </a:r>
            <a:r>
              <a:rPr dirty="0" smtClean="0" baseline="3413" sz="6000" spc="-34">
                <a:latin typeface="Calibri Light"/>
                <a:cs typeface="Calibri Light"/>
              </a:rPr>
              <a:t>c</a:t>
            </a:r>
            <a:r>
              <a:rPr dirty="0" smtClean="0" baseline="3413" sz="6000" spc="-34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tion</a:t>
            </a:r>
            <a:r>
              <a:rPr dirty="0" smtClean="0" baseline="3413" sz="6000" spc="-26">
                <a:latin typeface="Calibri Light"/>
                <a:cs typeface="Calibri Light"/>
              </a:rPr>
              <a:t> </a:t>
            </a:r>
            <a:r>
              <a:rPr dirty="0" smtClean="0" baseline="3413" sz="6000" spc="-89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or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Comme</a:t>
            </a:r>
            <a:r>
              <a:rPr dirty="0" smtClean="0" baseline="3413" sz="6000" spc="-54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ci</a:t>
            </a:r>
            <a:r>
              <a:rPr dirty="0" smtClean="0" baseline="3413" sz="6000" spc="9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l</a:t>
            </a:r>
            <a:r>
              <a:rPr dirty="0" smtClean="0" baseline="3413" sz="6000" spc="-138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and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B</a:t>
            </a:r>
            <a:r>
              <a:rPr dirty="0" smtClean="0" baseline="3413" sz="6000" spc="-64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eed</a:t>
            </a:r>
            <a:r>
              <a:rPr dirty="0" smtClean="0" baseline="3413" sz="6000" spc="9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r</a:t>
            </a:r>
            <a:endParaRPr sz="4000">
              <a:latin typeface="Calibri Light"/>
              <a:cs typeface="Calibri Light"/>
            </a:endParaRPr>
          </a:p>
          <a:p>
            <a:pPr marL="3635159" marR="3669880" algn="ctr">
              <a:lnSpc>
                <a:spcPts val="4805"/>
              </a:lnSpc>
              <a:spcBef>
                <a:spcPts val="31"/>
              </a:spcBef>
            </a:pPr>
            <a:r>
              <a:rPr dirty="0" smtClean="0" baseline="1365" sz="6000" spc="0">
                <a:latin typeface="Calibri Light"/>
                <a:cs typeface="Calibri Light"/>
              </a:rPr>
              <a:t>Phe</a:t>
            </a:r>
            <a:r>
              <a:rPr dirty="0" smtClean="0" baseline="1365" sz="6000" spc="9">
                <a:latin typeface="Calibri Light"/>
                <a:cs typeface="Calibri Light"/>
              </a:rPr>
              <a:t>a</a:t>
            </a:r>
            <a:r>
              <a:rPr dirty="0" smtClean="0" baseline="1365" sz="6000" spc="0">
                <a:latin typeface="Calibri Light"/>
                <a:cs typeface="Calibri Light"/>
              </a:rPr>
              <a:t>sa</a:t>
            </a:r>
            <a:r>
              <a:rPr dirty="0" smtClean="0" baseline="1365" sz="6000" spc="-25">
                <a:latin typeface="Calibri Light"/>
                <a:cs typeface="Calibri Light"/>
              </a:rPr>
              <a:t>n</a:t>
            </a:r>
            <a:r>
              <a:rPr dirty="0" smtClean="0" baseline="1365" sz="6000" spc="0">
                <a:latin typeface="Calibri Light"/>
                <a:cs typeface="Calibri Light"/>
              </a:rPr>
              <a:t>ts</a:t>
            </a:r>
            <a:endParaRPr sz="4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84860" y="832103"/>
            <a:ext cx="8831384" cy="5251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0011156" y="1194815"/>
            <a:ext cx="1717548" cy="1717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8200" y="1856121"/>
            <a:ext cx="8193774" cy="37690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808464" y="1856231"/>
            <a:ext cx="1719072" cy="1719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916940" y="805205"/>
            <a:ext cx="10082059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Di</a:t>
            </a:r>
            <a:r>
              <a:rPr dirty="0" smtClean="0" baseline="3413" sz="6000" spc="-9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ts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-8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or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Comme</a:t>
            </a:r>
            <a:r>
              <a:rPr dirty="0" smtClean="0" baseline="3413" sz="6000" spc="-59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ci</a:t>
            </a:r>
            <a:r>
              <a:rPr dirty="0" smtClean="0" baseline="3413" sz="6000" spc="14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l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and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B</a:t>
            </a:r>
            <a:r>
              <a:rPr dirty="0" smtClean="0" baseline="3413" sz="6000" spc="-59">
                <a:latin typeface="Calibri Light"/>
                <a:cs typeface="Calibri Light"/>
              </a:rPr>
              <a:t>r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r>
              <a:rPr dirty="0" smtClean="0" baseline="3413" sz="6000" spc="9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der</a:t>
            </a:r>
            <a:r>
              <a:rPr dirty="0" smtClean="0" baseline="3413" sz="6000" spc="-39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Pheasa</a:t>
            </a:r>
            <a:r>
              <a:rPr dirty="0" smtClean="0" baseline="3413" sz="6000" spc="-19">
                <a:latin typeface="Calibri Light"/>
                <a:cs typeface="Calibri Light"/>
              </a:rPr>
              <a:t>n</a:t>
            </a:r>
            <a:r>
              <a:rPr dirty="0" smtClean="0" baseline="3413" sz="6000" spc="0">
                <a:latin typeface="Calibri Light"/>
                <a:cs typeface="Calibri Light"/>
              </a:rPr>
              <a:t>ts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9">
                <a:latin typeface="Calibri Light"/>
                <a:cs typeface="Calibri Light"/>
              </a:rPr>
              <a:t>(</a:t>
            </a:r>
            <a:r>
              <a:rPr dirty="0" smtClean="0" baseline="3413" sz="6000" spc="0">
                <a:latin typeface="Calibri Light"/>
                <a:cs typeface="Calibri Light"/>
              </a:rPr>
              <a:t>kg)</a:t>
            </a:r>
            <a:endParaRPr sz="4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7868" y="1053015"/>
            <a:ext cx="11199359" cy="5057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bject 86"/>
          <p:cNvSpPr/>
          <p:nvPr/>
        </p:nvSpPr>
        <p:spPr>
          <a:xfrm>
            <a:off x="1318260" y="2817876"/>
            <a:ext cx="4582668" cy="2279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318260" y="5097780"/>
            <a:ext cx="4582668" cy="0"/>
          </a:xfrm>
          <a:custGeom>
            <a:avLst/>
            <a:gdLst/>
            <a:ahLst/>
            <a:cxnLst/>
            <a:rect l="l" t="t" r="r" b="b"/>
            <a:pathLst>
              <a:path w="4582668" h="0">
                <a:moveTo>
                  <a:pt x="0" y="0"/>
                </a:moveTo>
                <a:lnTo>
                  <a:pt x="45826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572006" y="3160014"/>
            <a:ext cx="4073652" cy="1830324"/>
          </a:xfrm>
          <a:custGeom>
            <a:avLst/>
            <a:gdLst/>
            <a:ahLst/>
            <a:cxnLst/>
            <a:rect l="l" t="t" r="r" b="b"/>
            <a:pathLst>
              <a:path w="4073652" h="1830324">
                <a:moveTo>
                  <a:pt x="0" y="1830324"/>
                </a:moveTo>
                <a:lnTo>
                  <a:pt x="509016" y="1658112"/>
                </a:lnTo>
                <a:lnTo>
                  <a:pt x="1018032" y="1455420"/>
                </a:lnTo>
                <a:lnTo>
                  <a:pt x="1528571" y="1152144"/>
                </a:lnTo>
                <a:lnTo>
                  <a:pt x="2037588" y="885444"/>
                </a:lnTo>
                <a:lnTo>
                  <a:pt x="2546604" y="608076"/>
                </a:lnTo>
                <a:lnTo>
                  <a:pt x="3055620" y="291084"/>
                </a:lnTo>
                <a:lnTo>
                  <a:pt x="3564635" y="68580"/>
                </a:lnTo>
                <a:lnTo>
                  <a:pt x="4073652" y="0"/>
                </a:lnTo>
              </a:path>
            </a:pathLst>
          </a:custGeom>
          <a:ln w="22860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572006" y="3729990"/>
            <a:ext cx="4073652" cy="1260348"/>
          </a:xfrm>
          <a:custGeom>
            <a:avLst/>
            <a:gdLst/>
            <a:ahLst/>
            <a:cxnLst/>
            <a:rect l="l" t="t" r="r" b="b"/>
            <a:pathLst>
              <a:path w="4073652" h="1260348">
                <a:moveTo>
                  <a:pt x="0" y="1260348"/>
                </a:moveTo>
                <a:lnTo>
                  <a:pt x="509016" y="1114044"/>
                </a:lnTo>
                <a:lnTo>
                  <a:pt x="1018032" y="923544"/>
                </a:lnTo>
                <a:lnTo>
                  <a:pt x="1528571" y="708660"/>
                </a:lnTo>
                <a:lnTo>
                  <a:pt x="2037588" y="531876"/>
                </a:lnTo>
                <a:lnTo>
                  <a:pt x="2546604" y="329184"/>
                </a:lnTo>
                <a:lnTo>
                  <a:pt x="3055620" y="150876"/>
                </a:lnTo>
                <a:lnTo>
                  <a:pt x="3564635" y="68580"/>
                </a:lnTo>
                <a:lnTo>
                  <a:pt x="4073652" y="0"/>
                </a:lnTo>
              </a:path>
            </a:pathLst>
          </a:custGeom>
          <a:ln w="2286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1572768" y="4989576"/>
            <a:ext cx="0" cy="108204"/>
          </a:xfrm>
          <a:custGeom>
            <a:avLst/>
            <a:gdLst/>
            <a:ahLst/>
            <a:cxnLst/>
            <a:rect l="l" t="t" r="r" b="b"/>
            <a:pathLst>
              <a:path w="0" h="108203">
                <a:moveTo>
                  <a:pt x="0" y="0"/>
                </a:moveTo>
                <a:lnTo>
                  <a:pt x="0" y="10820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081783" y="4818888"/>
            <a:ext cx="0" cy="278892"/>
          </a:xfrm>
          <a:custGeom>
            <a:avLst/>
            <a:gdLst/>
            <a:ahLst/>
            <a:cxnLst/>
            <a:rect l="l" t="t" r="r" b="b"/>
            <a:pathLst>
              <a:path w="0" h="278891">
                <a:moveTo>
                  <a:pt x="0" y="0"/>
                </a:moveTo>
                <a:lnTo>
                  <a:pt x="0" y="278892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2590800" y="4616196"/>
            <a:ext cx="0" cy="481584"/>
          </a:xfrm>
          <a:custGeom>
            <a:avLst/>
            <a:gdLst/>
            <a:ahLst/>
            <a:cxnLst/>
            <a:rect l="l" t="t" r="r" b="b"/>
            <a:pathLst>
              <a:path w="0" h="481584">
                <a:moveTo>
                  <a:pt x="0" y="0"/>
                </a:moveTo>
                <a:lnTo>
                  <a:pt x="0" y="481583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3099816" y="4311396"/>
            <a:ext cx="0" cy="786384"/>
          </a:xfrm>
          <a:custGeom>
            <a:avLst/>
            <a:gdLst/>
            <a:ahLst/>
            <a:cxnLst/>
            <a:rect l="l" t="t" r="r" b="b"/>
            <a:pathLst>
              <a:path w="0" h="786384">
                <a:moveTo>
                  <a:pt x="0" y="0"/>
                </a:moveTo>
                <a:lnTo>
                  <a:pt x="0" y="786383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3608832" y="4046220"/>
            <a:ext cx="0" cy="1051560"/>
          </a:xfrm>
          <a:custGeom>
            <a:avLst/>
            <a:gdLst/>
            <a:ahLst/>
            <a:cxnLst/>
            <a:rect l="l" t="t" r="r" b="b"/>
            <a:pathLst>
              <a:path w="0" h="1051560">
                <a:moveTo>
                  <a:pt x="0" y="0"/>
                </a:moveTo>
                <a:lnTo>
                  <a:pt x="0" y="1051559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117848" y="3767328"/>
            <a:ext cx="0" cy="1330452"/>
          </a:xfrm>
          <a:custGeom>
            <a:avLst/>
            <a:gdLst/>
            <a:ahLst/>
            <a:cxnLst/>
            <a:rect l="l" t="t" r="r" b="b"/>
            <a:pathLst>
              <a:path w="0" h="1330452">
                <a:moveTo>
                  <a:pt x="0" y="0"/>
                </a:moveTo>
                <a:lnTo>
                  <a:pt x="0" y="1330452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628388" y="3450336"/>
            <a:ext cx="0" cy="1647444"/>
          </a:xfrm>
          <a:custGeom>
            <a:avLst/>
            <a:gdLst/>
            <a:ahLst/>
            <a:cxnLst/>
            <a:rect l="l" t="t" r="r" b="b"/>
            <a:pathLst>
              <a:path w="0" h="1647443">
                <a:moveTo>
                  <a:pt x="0" y="0"/>
                </a:moveTo>
                <a:lnTo>
                  <a:pt x="0" y="164744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137404" y="3229355"/>
            <a:ext cx="0" cy="1868424"/>
          </a:xfrm>
          <a:custGeom>
            <a:avLst/>
            <a:gdLst/>
            <a:ahLst/>
            <a:cxnLst/>
            <a:rect l="l" t="t" r="r" b="b"/>
            <a:pathLst>
              <a:path w="0" h="1868424">
                <a:moveTo>
                  <a:pt x="0" y="0"/>
                </a:moveTo>
                <a:lnTo>
                  <a:pt x="0" y="18684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646420" y="3159252"/>
            <a:ext cx="0" cy="1938528"/>
          </a:xfrm>
          <a:custGeom>
            <a:avLst/>
            <a:gdLst/>
            <a:ahLst/>
            <a:cxnLst/>
            <a:rect l="l" t="t" r="r" b="b"/>
            <a:pathLst>
              <a:path w="0" h="1938527">
                <a:moveTo>
                  <a:pt x="0" y="0"/>
                </a:moveTo>
                <a:lnTo>
                  <a:pt x="0" y="1938528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698242" y="559231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2860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443478" y="559231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286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851904" y="2859024"/>
            <a:ext cx="4549140" cy="2301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6851904" y="5160264"/>
            <a:ext cx="4549140" cy="0"/>
          </a:xfrm>
          <a:custGeom>
            <a:avLst/>
            <a:gdLst/>
            <a:ahLst/>
            <a:cxnLst/>
            <a:rect l="l" t="t" r="r" b="b"/>
            <a:pathLst>
              <a:path w="4549140" h="0">
                <a:moveTo>
                  <a:pt x="0" y="0"/>
                </a:moveTo>
                <a:lnTo>
                  <a:pt x="4549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105650" y="3076194"/>
            <a:ext cx="4043172" cy="2036063"/>
          </a:xfrm>
          <a:custGeom>
            <a:avLst/>
            <a:gdLst/>
            <a:ahLst/>
            <a:cxnLst/>
            <a:rect l="l" t="t" r="r" b="b"/>
            <a:pathLst>
              <a:path w="4043172" h="2036063">
                <a:moveTo>
                  <a:pt x="0" y="2036063"/>
                </a:moveTo>
                <a:lnTo>
                  <a:pt x="504444" y="1941575"/>
                </a:lnTo>
                <a:lnTo>
                  <a:pt x="1010411" y="1798319"/>
                </a:lnTo>
                <a:lnTo>
                  <a:pt x="1516379" y="1592579"/>
                </a:lnTo>
                <a:lnTo>
                  <a:pt x="2020824" y="1373123"/>
                </a:lnTo>
                <a:lnTo>
                  <a:pt x="2526792" y="1053083"/>
                </a:lnTo>
                <a:lnTo>
                  <a:pt x="3031235" y="739139"/>
                </a:lnTo>
                <a:lnTo>
                  <a:pt x="3537204" y="387095"/>
                </a:lnTo>
                <a:lnTo>
                  <a:pt x="4043172" y="0"/>
                </a:lnTo>
              </a:path>
            </a:pathLst>
          </a:custGeom>
          <a:ln w="22860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105650" y="3245358"/>
            <a:ext cx="4043172" cy="1866899"/>
          </a:xfrm>
          <a:custGeom>
            <a:avLst/>
            <a:gdLst/>
            <a:ahLst/>
            <a:cxnLst/>
            <a:rect l="l" t="t" r="r" b="b"/>
            <a:pathLst>
              <a:path w="4043172" h="1866899">
                <a:moveTo>
                  <a:pt x="0" y="1866899"/>
                </a:moveTo>
                <a:lnTo>
                  <a:pt x="504444" y="1776983"/>
                </a:lnTo>
                <a:lnTo>
                  <a:pt x="1010411" y="1653539"/>
                </a:lnTo>
                <a:lnTo>
                  <a:pt x="1516379" y="1470659"/>
                </a:lnTo>
                <a:lnTo>
                  <a:pt x="2020824" y="1284731"/>
                </a:lnTo>
                <a:lnTo>
                  <a:pt x="2526792" y="1011935"/>
                </a:lnTo>
                <a:lnTo>
                  <a:pt x="3031235" y="717803"/>
                </a:lnTo>
                <a:lnTo>
                  <a:pt x="3537204" y="367283"/>
                </a:lnTo>
                <a:lnTo>
                  <a:pt x="4043172" y="0"/>
                </a:lnTo>
              </a:path>
            </a:pathLst>
          </a:custGeom>
          <a:ln w="2286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104888" y="5113020"/>
            <a:ext cx="0" cy="47243"/>
          </a:xfrm>
          <a:custGeom>
            <a:avLst/>
            <a:gdLst/>
            <a:ahLst/>
            <a:cxnLst/>
            <a:rect l="l" t="t" r="r" b="b"/>
            <a:pathLst>
              <a:path w="0" h="47244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610856" y="5018532"/>
            <a:ext cx="0" cy="141731"/>
          </a:xfrm>
          <a:custGeom>
            <a:avLst/>
            <a:gdLst/>
            <a:ahLst/>
            <a:cxnLst/>
            <a:rect l="l" t="t" r="r" b="b"/>
            <a:pathLst>
              <a:path w="0" h="141731">
                <a:moveTo>
                  <a:pt x="0" y="0"/>
                </a:moveTo>
                <a:lnTo>
                  <a:pt x="0" y="141732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115300" y="4875276"/>
            <a:ext cx="0" cy="284988"/>
          </a:xfrm>
          <a:custGeom>
            <a:avLst/>
            <a:gdLst/>
            <a:ahLst/>
            <a:cxnLst/>
            <a:rect l="l" t="t" r="r" b="b"/>
            <a:pathLst>
              <a:path w="0" h="284988">
                <a:moveTo>
                  <a:pt x="0" y="0"/>
                </a:moveTo>
                <a:lnTo>
                  <a:pt x="0" y="284988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621268" y="4668012"/>
            <a:ext cx="0" cy="492251"/>
          </a:xfrm>
          <a:custGeom>
            <a:avLst/>
            <a:gdLst/>
            <a:ahLst/>
            <a:cxnLst/>
            <a:rect l="l" t="t" r="r" b="b"/>
            <a:pathLst>
              <a:path w="0" h="492251">
                <a:moveTo>
                  <a:pt x="0" y="0"/>
                </a:moveTo>
                <a:lnTo>
                  <a:pt x="0" y="492251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9127236" y="4450080"/>
            <a:ext cx="0" cy="710183"/>
          </a:xfrm>
          <a:custGeom>
            <a:avLst/>
            <a:gdLst/>
            <a:ahLst/>
            <a:cxnLst/>
            <a:rect l="l" t="t" r="r" b="b"/>
            <a:pathLst>
              <a:path w="0" h="710183">
                <a:moveTo>
                  <a:pt x="0" y="0"/>
                </a:moveTo>
                <a:lnTo>
                  <a:pt x="0" y="71018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9631680" y="4128516"/>
            <a:ext cx="0" cy="1031747"/>
          </a:xfrm>
          <a:custGeom>
            <a:avLst/>
            <a:gdLst/>
            <a:ahLst/>
            <a:cxnLst/>
            <a:rect l="l" t="t" r="r" b="b"/>
            <a:pathLst>
              <a:path w="0" h="1031748">
                <a:moveTo>
                  <a:pt x="0" y="0"/>
                </a:moveTo>
                <a:lnTo>
                  <a:pt x="0" y="1031747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0137648" y="3814572"/>
            <a:ext cx="0" cy="1345691"/>
          </a:xfrm>
          <a:custGeom>
            <a:avLst/>
            <a:gdLst/>
            <a:ahLst/>
            <a:cxnLst/>
            <a:rect l="l" t="t" r="r" b="b"/>
            <a:pathLst>
              <a:path w="0" h="1345691">
                <a:moveTo>
                  <a:pt x="0" y="0"/>
                </a:moveTo>
                <a:lnTo>
                  <a:pt x="0" y="1345691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0643616" y="3462528"/>
            <a:ext cx="0" cy="1697736"/>
          </a:xfrm>
          <a:custGeom>
            <a:avLst/>
            <a:gdLst/>
            <a:ahLst/>
            <a:cxnLst/>
            <a:rect l="l" t="t" r="r" b="b"/>
            <a:pathLst>
              <a:path w="0" h="1697736">
                <a:moveTo>
                  <a:pt x="0" y="0"/>
                </a:moveTo>
                <a:lnTo>
                  <a:pt x="0" y="1697736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1148060" y="3076955"/>
            <a:ext cx="0" cy="2083308"/>
          </a:xfrm>
          <a:custGeom>
            <a:avLst/>
            <a:gdLst/>
            <a:ahLst/>
            <a:cxnLst/>
            <a:rect l="l" t="t" r="r" b="b"/>
            <a:pathLst>
              <a:path w="0" h="2083308">
                <a:moveTo>
                  <a:pt x="0" y="0"/>
                </a:moveTo>
                <a:lnTo>
                  <a:pt x="0" y="2083308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215122" y="565480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2860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961882" y="565480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2860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10494264" y="0"/>
            <a:ext cx="1502664" cy="1719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1769745" y="500633"/>
            <a:ext cx="872574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G</a:t>
            </a:r>
            <a:r>
              <a:rPr dirty="0" smtClean="0" baseline="3413" sz="6000" spc="-69">
                <a:latin typeface="Calibri Light"/>
                <a:cs typeface="Calibri Light"/>
              </a:rPr>
              <a:t>r</a:t>
            </a:r>
            <a:r>
              <a:rPr dirty="0" smtClean="0" baseline="3413" sz="6000" spc="-19">
                <a:latin typeface="Calibri Light"/>
                <a:cs typeface="Calibri Light"/>
              </a:rPr>
              <a:t>o</a:t>
            </a:r>
            <a:r>
              <a:rPr dirty="0" smtClean="0" baseline="3413" sz="6000" spc="0">
                <a:latin typeface="Calibri Light"/>
                <a:cs typeface="Calibri Light"/>
              </a:rPr>
              <a:t>wth</a:t>
            </a:r>
            <a:r>
              <a:rPr dirty="0" smtClean="0" baseline="3413" sz="6000" spc="-2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R</a:t>
            </a:r>
            <a:r>
              <a:rPr dirty="0" smtClean="0" baseline="3413" sz="6000" spc="-44">
                <a:latin typeface="Calibri Light"/>
                <a:cs typeface="Calibri Light"/>
              </a:rPr>
              <a:t>a</a:t>
            </a:r>
            <a:r>
              <a:rPr dirty="0" smtClean="0" baseline="3413" sz="6000" spc="-39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e,</a:t>
            </a:r>
            <a:r>
              <a:rPr dirty="0" smtClean="0" baseline="3413" sz="6000" spc="-40">
                <a:latin typeface="Calibri Light"/>
                <a:cs typeface="Calibri Light"/>
              </a:rPr>
              <a:t> </a:t>
            </a:r>
            <a:r>
              <a:rPr dirty="0" smtClean="0" baseline="3413" sz="6000" spc="-5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eed</a:t>
            </a:r>
            <a:r>
              <a:rPr dirty="0" smtClean="0" baseline="3413" sz="6000" spc="-6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Consum</a:t>
            </a:r>
            <a:r>
              <a:rPr dirty="0" smtClean="0" baseline="3413" sz="6000" spc="-29">
                <a:latin typeface="Calibri Light"/>
                <a:cs typeface="Calibri Light"/>
              </a:rPr>
              <a:t>p</a:t>
            </a:r>
            <a:r>
              <a:rPr dirty="0" smtClean="0" baseline="3413" sz="6000" spc="0">
                <a:latin typeface="Calibri Light"/>
                <a:cs typeface="Calibri Light"/>
              </a:rPr>
              <a:t>tion</a:t>
            </a:r>
            <a:r>
              <a:rPr dirty="0" smtClean="0" baseline="3413" sz="6000" spc="-151">
                <a:latin typeface="Calibri Light"/>
                <a:cs typeface="Calibri Light"/>
              </a:rPr>
              <a:t> </a:t>
            </a:r>
            <a:r>
              <a:rPr dirty="0" smtClean="0" baseline="3413" sz="6000" spc="9">
                <a:latin typeface="Calibri Light"/>
                <a:cs typeface="Calibri Light"/>
              </a:rPr>
              <a:t>a</a:t>
            </a:r>
            <a:r>
              <a:rPr dirty="0" smtClean="0" baseline="3413" sz="6000" spc="0">
                <a:latin typeface="Calibri Light"/>
                <a:cs typeface="Calibri Light"/>
              </a:rPr>
              <a:t>nd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-69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eed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31161" y="1110615"/>
            <a:ext cx="202639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129">
                <a:latin typeface="Calibri Light"/>
                <a:cs typeface="Calibri Light"/>
              </a:rPr>
              <a:t>E</a:t>
            </a:r>
            <a:r>
              <a:rPr dirty="0" smtClean="0" baseline="3413" sz="6000" spc="-5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fi</a:t>
            </a:r>
            <a:r>
              <a:rPr dirty="0" smtClean="0" baseline="3413" sz="6000" spc="14">
                <a:latin typeface="Calibri Light"/>
                <a:cs typeface="Calibri Light"/>
              </a:rPr>
              <a:t>c</a:t>
            </a:r>
            <a:r>
              <a:rPr dirty="0" smtClean="0" baseline="3413" sz="6000" spc="0">
                <a:latin typeface="Calibri Light"/>
                <a:cs typeface="Calibri Light"/>
              </a:rPr>
              <a:t>ien</a:t>
            </a:r>
            <a:r>
              <a:rPr dirty="0" smtClean="0" baseline="3413" sz="6000" spc="14">
                <a:latin typeface="Calibri Light"/>
                <a:cs typeface="Calibri Light"/>
              </a:rPr>
              <a:t>c</a:t>
            </a:r>
            <a:r>
              <a:rPr dirty="0" smtClean="0" baseline="3413" sz="6000" spc="0">
                <a:latin typeface="Calibri Light"/>
                <a:cs typeface="Calibri Light"/>
              </a:rPr>
              <a:t>y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467726" y="1110615"/>
            <a:ext cx="51782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of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998563" y="1110615"/>
            <a:ext cx="483880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Rin</a:t>
            </a:r>
            <a:r>
              <a:rPr dirty="0" smtClean="0" baseline="3413" sz="6000" spc="25">
                <a:latin typeface="Calibri Light"/>
                <a:cs typeface="Calibri Light"/>
              </a:rPr>
              <a:t>g</a:t>
            </a:r>
            <a:r>
              <a:rPr dirty="0" smtClean="0" baseline="3413" sz="6000" spc="0">
                <a:latin typeface="Calibri Light"/>
                <a:cs typeface="Calibri Light"/>
              </a:rPr>
              <a:t>-N</a:t>
            </a:r>
            <a:r>
              <a:rPr dirty="0" smtClean="0" baseline="3413" sz="6000" spc="4">
                <a:latin typeface="Calibri Light"/>
                <a:cs typeface="Calibri Light"/>
              </a:rPr>
              <a:t>e</a:t>
            </a:r>
            <a:r>
              <a:rPr dirty="0" smtClean="0" baseline="3413" sz="6000" spc="0">
                <a:latin typeface="Calibri Light"/>
                <a:cs typeface="Calibri Light"/>
              </a:rPr>
              <a:t>c</a:t>
            </a:r>
            <a:r>
              <a:rPr dirty="0" smtClean="0" baseline="3413" sz="6000" spc="-125">
                <a:latin typeface="Calibri Light"/>
                <a:cs typeface="Calibri Light"/>
              </a:rPr>
              <a:t>k</a:t>
            </a:r>
            <a:r>
              <a:rPr dirty="0" smtClean="0" baseline="3413" sz="6000" spc="0">
                <a:latin typeface="Calibri Light"/>
                <a:cs typeface="Calibri Light"/>
              </a:rPr>
              <a:t>ed</a:t>
            </a:r>
            <a:r>
              <a:rPr dirty="0" smtClean="0" baseline="3413" sz="6000" spc="-14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Pheasa</a:t>
            </a:r>
            <a:r>
              <a:rPr dirty="0" smtClean="0" baseline="3413" sz="6000" spc="-25">
                <a:latin typeface="Calibri Light"/>
                <a:cs typeface="Calibri Light"/>
              </a:rPr>
              <a:t>n</a:t>
            </a:r>
            <a:r>
              <a:rPr dirty="0" smtClean="0" baseline="3413" sz="6000" spc="0">
                <a:latin typeface="Calibri Light"/>
                <a:cs typeface="Calibri Light"/>
              </a:rPr>
              <a:t>ts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462022" y="2390013"/>
            <a:ext cx="1923244" cy="261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89"/>
              </a:lnSpc>
              <a:spcBef>
                <a:spcPts val="99"/>
              </a:spcBef>
            </a:pPr>
            <a:r>
              <a:rPr dirty="0" smtClean="0" baseline="2952" sz="2775" spc="-9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dirty="0" smtClean="0" baseline="2952" sz="2775" spc="9">
                <a:solidFill>
                  <a:srgbClr val="7E7E7E"/>
                </a:solidFill>
                <a:latin typeface="Calibri"/>
                <a:cs typeface="Calibri"/>
              </a:rPr>
              <a:t>v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952" sz="2775" spc="-9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dirty="0" smtClean="0" baseline="2952" sz="2775" spc="9">
                <a:solidFill>
                  <a:srgbClr val="7E7E7E"/>
                </a:solidFill>
                <a:latin typeface="Calibri"/>
                <a:cs typeface="Calibri"/>
              </a:rPr>
              <a:t>g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952" sz="2775" spc="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952" sz="2775" spc="-44">
                <a:solidFill>
                  <a:srgbClr val="7E7E7E"/>
                </a:solidFill>
                <a:latin typeface="Calibri"/>
                <a:cs typeface="Calibri"/>
              </a:rPr>
              <a:t>W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i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g</a:t>
            </a:r>
            <a:r>
              <a:rPr dirty="0" smtClean="0" baseline="2952" sz="2775" spc="4">
                <a:solidFill>
                  <a:srgbClr val="7E7E7E"/>
                </a:solidFill>
                <a:latin typeface="Calibri"/>
                <a:cs typeface="Calibri"/>
              </a:rPr>
              <a:t>h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dirty="0" smtClean="0" baseline="2952" sz="2775" spc="2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952" sz="2775" spc="34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g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)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247382" y="2431415"/>
            <a:ext cx="3383319" cy="261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89"/>
              </a:lnSpc>
              <a:spcBef>
                <a:spcPts val="99"/>
              </a:spcBef>
            </a:pP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dirty="0" smtClean="0" baseline="2952" sz="2775" spc="14">
                <a:solidFill>
                  <a:srgbClr val="7E7E7E"/>
                </a:solidFill>
                <a:latin typeface="Calibri"/>
                <a:cs typeface="Calibri"/>
              </a:rPr>
              <a:t>u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dirty="0" smtClean="0" baseline="2952" sz="2775" spc="14">
                <a:solidFill>
                  <a:srgbClr val="7E7E7E"/>
                </a:solidFill>
                <a:latin typeface="Calibri"/>
                <a:cs typeface="Calibri"/>
              </a:rPr>
              <a:t>u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l</a:t>
            </a:r>
            <a:r>
              <a:rPr dirty="0" smtClean="0" baseline="2952" sz="2775" spc="4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i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ve</a:t>
            </a:r>
            <a:r>
              <a:rPr dirty="0" smtClean="0" baseline="2952" sz="2775" spc="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d</a:t>
            </a:r>
            <a:r>
              <a:rPr dirty="0" smtClean="0" baseline="2952" sz="2775" spc="2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dirty="0" smtClean="0" baseline="2952" sz="2775" spc="14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s</a:t>
            </a:r>
            <a:r>
              <a:rPr dirty="0" smtClean="0" baseline="2952" sz="2775" spc="14">
                <a:solidFill>
                  <a:srgbClr val="7E7E7E"/>
                </a:solidFill>
                <a:latin typeface="Calibri"/>
                <a:cs typeface="Calibri"/>
              </a:rPr>
              <a:t>u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m</a:t>
            </a:r>
            <a:r>
              <a:rPr dirty="0" smtClean="0" baseline="2952" sz="2775" spc="4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i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dirty="0" smtClean="0" baseline="2952" sz="2775" spc="19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952" sz="2775" spc="34">
                <a:solidFill>
                  <a:srgbClr val="7E7E7E"/>
                </a:solidFill>
                <a:latin typeface="Calibri"/>
                <a:cs typeface="Calibri"/>
              </a:rPr>
              <a:t>(</a:t>
            </a:r>
            <a:r>
              <a:rPr dirty="0" smtClean="0" baseline="2952" sz="2775" spc="25">
                <a:solidFill>
                  <a:srgbClr val="7E7E7E"/>
                </a:solidFill>
                <a:latin typeface="Calibri"/>
                <a:cs typeface="Calibri"/>
              </a:rPr>
              <a:t>g</a:t>
            </a:r>
            <a:r>
              <a:rPr dirty="0" smtClean="0" baseline="2952" sz="2775" spc="0">
                <a:solidFill>
                  <a:srgbClr val="7E7E7E"/>
                </a:solidFill>
                <a:latin typeface="Calibri"/>
                <a:cs typeface="Calibri"/>
              </a:rPr>
              <a:t>)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43178" y="2734817"/>
            <a:ext cx="359849" cy="2458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1" algn="ctr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1800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463"/>
              </a:spcBef>
            </a:pPr>
            <a:r>
              <a:rPr dirty="0" smtClean="0" sz="1200" spc="25">
                <a:solidFill>
                  <a:srgbClr val="585858"/>
                </a:solidFill>
                <a:latin typeface="Calibri"/>
                <a:cs typeface="Calibri"/>
              </a:rPr>
              <a:t>1600</a:t>
            </a:r>
            <a:endParaRPr sz="1200">
              <a:latin typeface="Calibri"/>
              <a:cs typeface="Calibri"/>
            </a:endParaRPr>
          </a:p>
          <a:p>
            <a:pPr marR="31" algn="ctr">
              <a:lnSpc>
                <a:spcPct val="101725"/>
              </a:lnSpc>
              <a:spcBef>
                <a:spcPts val="532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1400</a:t>
            </a:r>
            <a:endParaRPr sz="1200">
              <a:latin typeface="Calibri"/>
              <a:cs typeface="Calibri"/>
            </a:endParaRPr>
          </a:p>
          <a:p>
            <a:pPr marR="31" algn="ctr">
              <a:lnSpc>
                <a:spcPct val="101725"/>
              </a:lnSpc>
              <a:spcBef>
                <a:spcPts val="529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1200</a:t>
            </a:r>
            <a:endParaRPr sz="1200">
              <a:latin typeface="Calibri"/>
              <a:cs typeface="Calibri"/>
            </a:endParaRPr>
          </a:p>
          <a:p>
            <a:pPr marR="31" algn="ctr">
              <a:lnSpc>
                <a:spcPct val="101725"/>
              </a:lnSpc>
              <a:spcBef>
                <a:spcPts val="530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1000</a:t>
            </a:r>
            <a:endParaRPr sz="1200">
              <a:latin typeface="Calibri"/>
              <a:cs typeface="Calibri"/>
            </a:endParaRPr>
          </a:p>
          <a:p>
            <a:pPr marL="69341" marR="6" algn="ctr">
              <a:lnSpc>
                <a:spcPct val="101725"/>
              </a:lnSpc>
              <a:spcBef>
                <a:spcPts val="531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800</a:t>
            </a:r>
            <a:endParaRPr sz="1200">
              <a:latin typeface="Calibri"/>
              <a:cs typeface="Calibri"/>
            </a:endParaRPr>
          </a:p>
          <a:p>
            <a:pPr marL="69341" marR="6" algn="ctr">
              <a:lnSpc>
                <a:spcPct val="101725"/>
              </a:lnSpc>
              <a:spcBef>
                <a:spcPts val="530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600</a:t>
            </a:r>
            <a:endParaRPr sz="1200">
              <a:latin typeface="Calibri"/>
              <a:cs typeface="Calibri"/>
            </a:endParaRPr>
          </a:p>
          <a:p>
            <a:pPr marL="69341" marR="6" algn="ctr">
              <a:lnSpc>
                <a:spcPct val="101725"/>
              </a:lnSpc>
              <a:spcBef>
                <a:spcPts val="529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400</a:t>
            </a:r>
            <a:endParaRPr sz="1200">
              <a:latin typeface="Calibri"/>
              <a:cs typeface="Calibri"/>
            </a:endParaRPr>
          </a:p>
          <a:p>
            <a:pPr marL="69341" marR="6" algn="ctr">
              <a:lnSpc>
                <a:spcPct val="101725"/>
              </a:lnSpc>
              <a:spcBef>
                <a:spcPts val="532"/>
              </a:spcBef>
            </a:pPr>
            <a:r>
              <a:rPr dirty="0" smtClean="0" sz="1200" spc="29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endParaRPr sz="1200">
              <a:latin typeface="Calibri"/>
              <a:cs typeface="Calibri"/>
            </a:endParaRPr>
          </a:p>
          <a:p>
            <a:pPr marR="28810" algn="r">
              <a:lnSpc>
                <a:spcPct val="101725"/>
              </a:lnSpc>
              <a:spcBef>
                <a:spcPts val="529"/>
              </a:spcBef>
            </a:pP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379210" y="2776474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7000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379210" y="3105150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6000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379210" y="3433953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5000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79210" y="3762502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4000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379210" y="4091431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3000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79210" y="4419981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2000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79210" y="4748911"/>
            <a:ext cx="3712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19113" y="5077714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18666" y="5212613"/>
            <a:ext cx="125702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027936" y="5212613"/>
            <a:ext cx="125702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37206" y="5212613"/>
            <a:ext cx="125702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54782" y="5212613"/>
            <a:ext cx="350172" cy="475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0368" marR="144102" algn="ctr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808"/>
              </a:spcBef>
            </a:pPr>
            <a:r>
              <a:rPr dirty="0" smtClean="0" sz="1200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16249" y="5212613"/>
            <a:ext cx="209803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25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01288" y="5212613"/>
            <a:ext cx="534161" cy="475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7058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25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  <a:p>
            <a:pPr marL="12700" marR="22905">
              <a:lnSpc>
                <a:spcPct val="101725"/>
              </a:lnSpc>
              <a:spcBef>
                <a:spcPts val="808"/>
              </a:spcBef>
            </a:pP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sz="1200" spc="-9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male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34916" y="5212613"/>
            <a:ext cx="209803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25">
                <a:solidFill>
                  <a:srgbClr val="585858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044186" y="5212613"/>
            <a:ext cx="209803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25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53583" y="5212613"/>
            <a:ext cx="209803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25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52564" y="5275326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58278" y="5275326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63610" y="5275326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73186" y="5275326"/>
            <a:ext cx="350172" cy="474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4328" marR="140342" algn="ctr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806"/>
              </a:spcBef>
            </a:pPr>
            <a:r>
              <a:rPr dirty="0" smtClean="0" sz="1200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35034" y="5275326"/>
            <a:ext cx="20975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219692" y="5275326"/>
            <a:ext cx="530428" cy="474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3375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  <a:spcBef>
                <a:spcPts val="806"/>
              </a:spcBef>
            </a:pP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sz="1200" spc="-9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1200" spc="0">
                <a:solidFill>
                  <a:srgbClr val="585858"/>
                </a:solidFill>
                <a:latin typeface="Calibri"/>
                <a:cs typeface="Calibri"/>
              </a:rPr>
              <a:t>male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045954" y="5275326"/>
            <a:ext cx="20975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551414" y="5275326"/>
            <a:ext cx="20975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056747" y="5275326"/>
            <a:ext cx="20975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29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51904" y="3076955"/>
            <a:ext cx="4296156" cy="385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11148060" y="3076955"/>
            <a:ext cx="252984" cy="2083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6851904" y="3462528"/>
            <a:ext cx="3791712" cy="352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10643616" y="3462528"/>
            <a:ext cx="504443" cy="16977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6851904" y="3814572"/>
            <a:ext cx="3285744" cy="313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10137648" y="3814572"/>
            <a:ext cx="505968" cy="1345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851904" y="4128516"/>
            <a:ext cx="2779776" cy="3215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9631680" y="4128516"/>
            <a:ext cx="505968" cy="1031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6851904" y="4450080"/>
            <a:ext cx="2275331" cy="217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9127236" y="4450080"/>
            <a:ext cx="504444" cy="710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6851904" y="4668012"/>
            <a:ext cx="1769364" cy="2072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8621268" y="4668012"/>
            <a:ext cx="505967" cy="492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851904" y="4875276"/>
            <a:ext cx="1263396" cy="143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8115300" y="4875276"/>
            <a:ext cx="505968" cy="284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851904" y="5018532"/>
            <a:ext cx="758951" cy="141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610856" y="5018532"/>
            <a:ext cx="504444" cy="1417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318260" y="3159252"/>
            <a:ext cx="3819143" cy="291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137404" y="3159252"/>
            <a:ext cx="509016" cy="1938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646420" y="3159252"/>
            <a:ext cx="254507" cy="1938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318260" y="3450336"/>
            <a:ext cx="3310128" cy="316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628388" y="3450336"/>
            <a:ext cx="509015" cy="1647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8260" y="3767328"/>
            <a:ext cx="2799588" cy="278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117848" y="3767328"/>
            <a:ext cx="510539" cy="13304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8260" y="4046220"/>
            <a:ext cx="2290572" cy="265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608832" y="4046220"/>
            <a:ext cx="509015" cy="1051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318260" y="4311396"/>
            <a:ext cx="178155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099816" y="4311396"/>
            <a:ext cx="509016" cy="786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318260" y="4616196"/>
            <a:ext cx="1272540" cy="202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590800" y="4616196"/>
            <a:ext cx="509015" cy="481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318260" y="4818888"/>
            <a:ext cx="763523" cy="170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081783" y="4818888"/>
            <a:ext cx="509016" cy="278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318260" y="4989576"/>
            <a:ext cx="254508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2" name="object 2"/>
          <p:cNvSpPr txBox="1"/>
          <p:nvPr/>
        </p:nvSpPr>
        <p:spPr>
          <a:xfrm>
            <a:off x="1572768" y="4989576"/>
            <a:ext cx="509015" cy="108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84"/>
          <p:cNvSpPr/>
          <p:nvPr/>
        </p:nvSpPr>
        <p:spPr>
          <a:xfrm>
            <a:off x="2019300" y="5449824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019300" y="4960620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019300" y="4472940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019300" y="3983736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019300" y="3494532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019300" y="3005328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907792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796284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684776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573268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6461760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7350252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8238744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9127236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10015728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0"/>
                </a:moveTo>
                <a:lnTo>
                  <a:pt x="0" y="293370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019300" y="3005328"/>
            <a:ext cx="0" cy="2933700"/>
          </a:xfrm>
          <a:custGeom>
            <a:avLst/>
            <a:gdLst/>
            <a:ahLst/>
            <a:cxnLst/>
            <a:rect l="l" t="t" r="r" b="b"/>
            <a:pathLst>
              <a:path w="0" h="2933700">
                <a:moveTo>
                  <a:pt x="0" y="2933700"/>
                </a:moveTo>
                <a:lnTo>
                  <a:pt x="0" y="0"/>
                </a:lnTo>
              </a:path>
            </a:pathLst>
          </a:custGeom>
          <a:ln w="3048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019300" y="5939028"/>
            <a:ext cx="7996428" cy="0"/>
          </a:xfrm>
          <a:custGeom>
            <a:avLst/>
            <a:gdLst/>
            <a:ahLst/>
            <a:cxnLst/>
            <a:rect l="l" t="t" r="r" b="b"/>
            <a:pathLst>
              <a:path w="7996428" h="0">
                <a:moveTo>
                  <a:pt x="0" y="0"/>
                </a:moveTo>
                <a:lnTo>
                  <a:pt x="7996428" y="0"/>
                </a:lnTo>
              </a:path>
            </a:pathLst>
          </a:custGeom>
          <a:ln w="3048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460752" y="3896360"/>
            <a:ext cx="7116953" cy="1225550"/>
          </a:xfrm>
          <a:custGeom>
            <a:avLst/>
            <a:gdLst/>
            <a:ahLst/>
            <a:cxnLst/>
            <a:rect l="l" t="t" r="r" b="b"/>
            <a:pathLst>
              <a:path w="7116953" h="1225550">
                <a:moveTo>
                  <a:pt x="0" y="1187958"/>
                </a:moveTo>
                <a:lnTo>
                  <a:pt x="1905" y="1200531"/>
                </a:lnTo>
                <a:lnTo>
                  <a:pt x="890397" y="1067815"/>
                </a:lnTo>
                <a:lnTo>
                  <a:pt x="1779015" y="945895"/>
                </a:lnTo>
                <a:lnTo>
                  <a:pt x="2667635" y="848359"/>
                </a:lnTo>
                <a:lnTo>
                  <a:pt x="3555873" y="759967"/>
                </a:lnTo>
                <a:lnTo>
                  <a:pt x="4444365" y="584707"/>
                </a:lnTo>
                <a:lnTo>
                  <a:pt x="5332857" y="496315"/>
                </a:lnTo>
                <a:lnTo>
                  <a:pt x="6220587" y="319785"/>
                </a:lnTo>
                <a:lnTo>
                  <a:pt x="7108698" y="12064"/>
                </a:lnTo>
                <a:lnTo>
                  <a:pt x="7104507" y="0"/>
                </a:lnTo>
                <a:lnTo>
                  <a:pt x="6217284" y="307466"/>
                </a:lnTo>
                <a:lnTo>
                  <a:pt x="5330952" y="483742"/>
                </a:lnTo>
                <a:lnTo>
                  <a:pt x="4442459" y="572134"/>
                </a:lnTo>
                <a:lnTo>
                  <a:pt x="3553968" y="747394"/>
                </a:lnTo>
                <a:lnTo>
                  <a:pt x="2666238" y="835787"/>
                </a:lnTo>
                <a:lnTo>
                  <a:pt x="1777492" y="933322"/>
                </a:lnTo>
                <a:lnTo>
                  <a:pt x="888619" y="1055242"/>
                </a:lnTo>
                <a:lnTo>
                  <a:pt x="0" y="1187958"/>
                </a:lnTo>
                <a:close/>
              </a:path>
              <a:path w="7116953" h="1225550">
                <a:moveTo>
                  <a:pt x="3683" y="1212977"/>
                </a:moveTo>
                <a:lnTo>
                  <a:pt x="5587" y="1225550"/>
                </a:lnTo>
                <a:lnTo>
                  <a:pt x="893952" y="1092962"/>
                </a:lnTo>
                <a:lnTo>
                  <a:pt x="1782064" y="971169"/>
                </a:lnTo>
                <a:lnTo>
                  <a:pt x="2670302" y="873632"/>
                </a:lnTo>
                <a:lnTo>
                  <a:pt x="3559556" y="785240"/>
                </a:lnTo>
                <a:lnTo>
                  <a:pt x="4448048" y="609981"/>
                </a:lnTo>
                <a:lnTo>
                  <a:pt x="5336540" y="521588"/>
                </a:lnTo>
                <a:lnTo>
                  <a:pt x="6227191" y="344296"/>
                </a:lnTo>
                <a:lnTo>
                  <a:pt x="7116953" y="36067"/>
                </a:lnTo>
                <a:lnTo>
                  <a:pt x="7112762" y="24002"/>
                </a:lnTo>
                <a:lnTo>
                  <a:pt x="6223889" y="331977"/>
                </a:lnTo>
                <a:lnTo>
                  <a:pt x="5334634" y="508888"/>
                </a:lnTo>
                <a:lnTo>
                  <a:pt x="4446143" y="597407"/>
                </a:lnTo>
                <a:lnTo>
                  <a:pt x="3557651" y="772667"/>
                </a:lnTo>
                <a:lnTo>
                  <a:pt x="2668905" y="861059"/>
                </a:lnTo>
                <a:lnTo>
                  <a:pt x="1780539" y="958595"/>
                </a:lnTo>
                <a:lnTo>
                  <a:pt x="892175" y="1080389"/>
                </a:lnTo>
                <a:lnTo>
                  <a:pt x="3683" y="1212977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459863" y="3281299"/>
            <a:ext cx="7119365" cy="1840483"/>
          </a:xfrm>
          <a:custGeom>
            <a:avLst/>
            <a:gdLst/>
            <a:ahLst/>
            <a:cxnLst/>
            <a:rect l="l" t="t" r="r" b="b"/>
            <a:pathLst>
              <a:path w="7119365" h="1840483">
                <a:moveTo>
                  <a:pt x="0" y="1803145"/>
                </a:moveTo>
                <a:lnTo>
                  <a:pt x="2412" y="1815592"/>
                </a:lnTo>
                <a:lnTo>
                  <a:pt x="891159" y="1638808"/>
                </a:lnTo>
                <a:lnTo>
                  <a:pt x="1779777" y="1536700"/>
                </a:lnTo>
                <a:lnTo>
                  <a:pt x="2668142" y="1375156"/>
                </a:lnTo>
                <a:lnTo>
                  <a:pt x="3556381" y="1244092"/>
                </a:lnTo>
                <a:lnTo>
                  <a:pt x="4444619" y="1023112"/>
                </a:lnTo>
                <a:lnTo>
                  <a:pt x="5332603" y="803909"/>
                </a:lnTo>
                <a:lnTo>
                  <a:pt x="6220587" y="407796"/>
                </a:lnTo>
                <a:lnTo>
                  <a:pt x="7109079" y="11556"/>
                </a:lnTo>
                <a:lnTo>
                  <a:pt x="7103871" y="0"/>
                </a:lnTo>
                <a:lnTo>
                  <a:pt x="6215380" y="396239"/>
                </a:lnTo>
                <a:lnTo>
                  <a:pt x="5328412" y="791844"/>
                </a:lnTo>
                <a:lnTo>
                  <a:pt x="4441570" y="1010793"/>
                </a:lnTo>
                <a:lnTo>
                  <a:pt x="3553967" y="1231645"/>
                </a:lnTo>
                <a:lnTo>
                  <a:pt x="2666111" y="1362583"/>
                </a:lnTo>
                <a:lnTo>
                  <a:pt x="1777873" y="1524127"/>
                </a:lnTo>
                <a:lnTo>
                  <a:pt x="889253" y="1626234"/>
                </a:lnTo>
                <a:lnTo>
                  <a:pt x="0" y="1803145"/>
                </a:lnTo>
                <a:close/>
              </a:path>
              <a:path w="7119365" h="1840483">
                <a:moveTo>
                  <a:pt x="4953" y="1828038"/>
                </a:moveTo>
                <a:lnTo>
                  <a:pt x="7366" y="1840483"/>
                </a:lnTo>
                <a:lnTo>
                  <a:pt x="895096" y="1663827"/>
                </a:lnTo>
                <a:lnTo>
                  <a:pt x="1783461" y="1561719"/>
                </a:lnTo>
                <a:lnTo>
                  <a:pt x="2672207" y="1400175"/>
                </a:lnTo>
                <a:lnTo>
                  <a:pt x="3561334" y="1268983"/>
                </a:lnTo>
                <a:lnTo>
                  <a:pt x="4450715" y="1047876"/>
                </a:lnTo>
                <a:lnTo>
                  <a:pt x="5340858" y="827913"/>
                </a:lnTo>
                <a:lnTo>
                  <a:pt x="6230873" y="431038"/>
                </a:lnTo>
                <a:lnTo>
                  <a:pt x="7119365" y="34798"/>
                </a:lnTo>
                <a:lnTo>
                  <a:pt x="7114159" y="23240"/>
                </a:lnTo>
                <a:lnTo>
                  <a:pt x="6225667" y="419481"/>
                </a:lnTo>
                <a:lnTo>
                  <a:pt x="5336667" y="815848"/>
                </a:lnTo>
                <a:lnTo>
                  <a:pt x="4447667" y="1035557"/>
                </a:lnTo>
                <a:lnTo>
                  <a:pt x="3558921" y="1256538"/>
                </a:lnTo>
                <a:lnTo>
                  <a:pt x="2670175" y="1387602"/>
                </a:lnTo>
                <a:lnTo>
                  <a:pt x="1781556" y="1549145"/>
                </a:lnTo>
                <a:lnTo>
                  <a:pt x="893190" y="1651253"/>
                </a:lnTo>
                <a:lnTo>
                  <a:pt x="4953" y="1828038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226558" y="2700528"/>
            <a:ext cx="243839" cy="38100"/>
          </a:xfrm>
          <a:custGeom>
            <a:avLst/>
            <a:gdLst/>
            <a:ahLst/>
            <a:cxnLst/>
            <a:rect l="l" t="t" r="r" b="b"/>
            <a:pathLst>
              <a:path w="243839" h="38100">
                <a:moveTo>
                  <a:pt x="0" y="0"/>
                </a:moveTo>
                <a:lnTo>
                  <a:pt x="0" y="12700"/>
                </a:lnTo>
                <a:lnTo>
                  <a:pt x="243839" y="12700"/>
                </a:lnTo>
                <a:lnTo>
                  <a:pt x="243839" y="0"/>
                </a:lnTo>
                <a:lnTo>
                  <a:pt x="0" y="0"/>
                </a:lnTo>
                <a:close/>
              </a:path>
              <a:path w="243839" h="38100">
                <a:moveTo>
                  <a:pt x="0" y="25400"/>
                </a:moveTo>
                <a:lnTo>
                  <a:pt x="0" y="38100"/>
                </a:lnTo>
                <a:lnTo>
                  <a:pt x="243839" y="38100"/>
                </a:lnTo>
                <a:lnTo>
                  <a:pt x="243839" y="25400"/>
                </a:lnTo>
                <a:lnTo>
                  <a:pt x="0" y="2540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226558" y="270687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3970">
            <a:solidFill>
              <a:srgbClr val="6FAC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226558" y="273227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3970">
            <a:solidFill>
              <a:srgbClr val="6FAC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971794" y="2700528"/>
            <a:ext cx="243839" cy="38100"/>
          </a:xfrm>
          <a:custGeom>
            <a:avLst/>
            <a:gdLst/>
            <a:ahLst/>
            <a:cxnLst/>
            <a:rect l="l" t="t" r="r" b="b"/>
            <a:pathLst>
              <a:path w="243839" h="38100">
                <a:moveTo>
                  <a:pt x="0" y="0"/>
                </a:moveTo>
                <a:lnTo>
                  <a:pt x="0" y="12700"/>
                </a:lnTo>
                <a:lnTo>
                  <a:pt x="243839" y="12700"/>
                </a:lnTo>
                <a:lnTo>
                  <a:pt x="243839" y="0"/>
                </a:lnTo>
                <a:lnTo>
                  <a:pt x="0" y="0"/>
                </a:lnTo>
                <a:close/>
              </a:path>
              <a:path w="243839" h="38100">
                <a:moveTo>
                  <a:pt x="0" y="25400"/>
                </a:moveTo>
                <a:lnTo>
                  <a:pt x="0" y="38100"/>
                </a:lnTo>
                <a:lnTo>
                  <a:pt x="243839" y="38100"/>
                </a:lnTo>
                <a:lnTo>
                  <a:pt x="243839" y="25400"/>
                </a:lnTo>
                <a:lnTo>
                  <a:pt x="0" y="2540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971794" y="270687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3970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971794" y="273227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3970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451229" y="783107"/>
            <a:ext cx="120328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-5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eed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71744" y="783107"/>
            <a:ext cx="574639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-169">
                <a:latin typeface="Calibri Light"/>
                <a:cs typeface="Calibri Light"/>
              </a:rPr>
              <a:t>E</a:t>
            </a:r>
            <a:r>
              <a:rPr dirty="0" smtClean="0" baseline="3103" sz="6600" spc="-5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ficiency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of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Rin</a:t>
            </a:r>
            <a:r>
              <a:rPr dirty="0" smtClean="0" baseline="3103" sz="6600" spc="-9">
                <a:latin typeface="Calibri Light"/>
                <a:cs typeface="Calibri Light"/>
              </a:rPr>
              <a:t>g</a:t>
            </a:r>
            <a:r>
              <a:rPr dirty="0" smtClean="0" baseline="3103" sz="6600" spc="-4">
                <a:latin typeface="Calibri Light"/>
                <a:cs typeface="Calibri Light"/>
              </a:rPr>
              <a:t>-</a:t>
            </a:r>
            <a:r>
              <a:rPr dirty="0" smtClean="0" baseline="3103" sz="6600" spc="0">
                <a:latin typeface="Calibri Light"/>
                <a:cs typeface="Calibri Light"/>
              </a:rPr>
              <a:t>Nec</a:t>
            </a:r>
            <a:r>
              <a:rPr dirty="0" smtClean="0" baseline="3103" sz="6600" spc="-164">
                <a:latin typeface="Calibri Light"/>
                <a:cs typeface="Calibri Light"/>
              </a:rPr>
              <a:t>k</a:t>
            </a:r>
            <a:r>
              <a:rPr dirty="0" smtClean="0" baseline="3103" sz="6600" spc="0">
                <a:latin typeface="Calibri Light"/>
                <a:cs typeface="Calibri Light"/>
              </a:rPr>
              <a:t>ed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435452" y="783107"/>
            <a:ext cx="238994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Pheasa</a:t>
            </a:r>
            <a:r>
              <a:rPr dirty="0" smtClean="0" baseline="3103" sz="6600" spc="-39">
                <a:latin typeface="Calibri Light"/>
                <a:cs typeface="Calibri Light"/>
              </a:rPr>
              <a:t>n</a:t>
            </a:r>
            <a:r>
              <a:rPr dirty="0" smtClean="0" baseline="3103" sz="6600" spc="0">
                <a:latin typeface="Calibri Light"/>
                <a:cs typeface="Calibri Light"/>
              </a:rPr>
              <a:t>ts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12919" y="2197760"/>
            <a:ext cx="2266940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dirty="0" smtClean="0" baseline="2482" sz="3300" b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482" sz="3300" spc="-359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482" sz="3300" spc="-359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D</a:t>
            </a:r>
            <a:r>
              <a:rPr dirty="0" smtClean="0" baseline="2482" sz="3300" spc="318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482" sz="3300" spc="-359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I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I</a:t>
            </a:r>
            <a:r>
              <a:rPr dirty="0" smtClean="0" baseline="2482" sz="3300" spc="-35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dirty="0" smtClean="0" baseline="2482" sz="3300" spc="-359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N</a:t>
            </a:r>
            <a:r>
              <a:rPr dirty="0" smtClean="0" baseline="2482" sz="3300" spc="-350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dirty="0" smtClean="0" baseline="2482" sz="3300" spc="-344" b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mtClean="0" baseline="2482" sz="3300" spc="0" b="1">
                <a:solidFill>
                  <a:srgbClr val="7E7E7E"/>
                </a:solidFill>
                <a:latin typeface="Calibri"/>
                <a:cs typeface="Calibri"/>
              </a:rPr>
              <a:t>Y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83733" y="2635783"/>
            <a:ext cx="361969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29858" y="2635783"/>
            <a:ext cx="499225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2275" sz="1800" spc="-9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male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88033" y="2922524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788033" y="3411728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88033" y="3900678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788033" y="4389882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788033" y="4879086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788033" y="5368290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788033" y="5857138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11984" y="6054953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00729" y="6054953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189222" y="6054953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078095" y="6054953"/>
            <a:ext cx="12550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928106" y="6054953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816979" y="6054953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705471" y="6054953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594217" y="6054953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483090" y="6054953"/>
            <a:ext cx="2036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19300" y="3005328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2907791" y="3005328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3796284" y="3005328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4684776" y="3005328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5573268" y="3005328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6461760" y="3005328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7350252" y="3005328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8238744" y="3005328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9127236" y="3005328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2019300" y="3494532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2907791" y="3494532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3796284" y="3494532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4684776" y="3494532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5573268" y="3494532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6461760" y="3494532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7350252" y="3494532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8238744" y="3494532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9127236" y="3494532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2019300" y="3983736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2907791" y="3983736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3796284" y="3983736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4684776" y="3983736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573268" y="3983736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6461760" y="3983736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350252" y="3983736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8238744" y="3983736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9127236" y="3983736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2019300" y="4472940"/>
            <a:ext cx="888491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2907791" y="4472940"/>
            <a:ext cx="888492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3796284" y="4472940"/>
            <a:ext cx="888491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684776" y="4472940"/>
            <a:ext cx="888491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573268" y="4472940"/>
            <a:ext cx="888492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6461760" y="4472940"/>
            <a:ext cx="888491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7350252" y="4472940"/>
            <a:ext cx="888492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8238744" y="4472940"/>
            <a:ext cx="888491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9127236" y="4472940"/>
            <a:ext cx="888492" cy="487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019300" y="4960620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907791" y="4960620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3796284" y="4960620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684776" y="4960620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573268" y="4960620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461760" y="4960620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350252" y="4960620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238744" y="4960620"/>
            <a:ext cx="888491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127236" y="4960620"/>
            <a:ext cx="888492" cy="489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019300" y="5449824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907791" y="5449824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796284" y="5449824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684776" y="5449824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573268" y="5449824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461760" y="5449824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350252" y="5449824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238744" y="5449824"/>
            <a:ext cx="888491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127236" y="5449824"/>
            <a:ext cx="888492" cy="489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014727" y="1770922"/>
            <a:ext cx="8717179" cy="4893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3100578" y="783107"/>
            <a:ext cx="607518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dirty="0" smtClean="0" baseline="3103" sz="6600" spc="0">
                <a:latin typeface="Calibri Light"/>
                <a:cs typeface="Calibri Light"/>
              </a:rPr>
              <a:t>Di</a:t>
            </a:r>
            <a:r>
              <a:rPr dirty="0" smtClean="0" baseline="3103" sz="6600" spc="-29">
                <a:latin typeface="Calibri Light"/>
                <a:cs typeface="Calibri Light"/>
              </a:rPr>
              <a:t>e</a:t>
            </a:r>
            <a:r>
              <a:rPr dirty="0" smtClean="0" baseline="3103" sz="6600" spc="0">
                <a:latin typeface="Calibri Light"/>
                <a:cs typeface="Calibri Light"/>
              </a:rPr>
              <a:t>t</a:t>
            </a:r>
            <a:r>
              <a:rPr dirty="0" smtClean="0" baseline="3103" sz="6600" spc="9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Specifi</a:t>
            </a:r>
            <a:r>
              <a:rPr dirty="0" smtClean="0" baseline="3103" sz="6600" spc="-54">
                <a:latin typeface="Calibri Light"/>
                <a:cs typeface="Calibri Light"/>
              </a:rPr>
              <a:t>c</a:t>
            </a:r>
            <a:r>
              <a:rPr dirty="0" smtClean="0" baseline="3103" sz="6600" spc="-44">
                <a:latin typeface="Calibri Light"/>
                <a:cs typeface="Calibri Light"/>
              </a:rPr>
              <a:t>a</a:t>
            </a:r>
            <a:r>
              <a:rPr dirty="0" smtClean="0" baseline="3103" sz="6600" spc="0">
                <a:latin typeface="Calibri Light"/>
                <a:cs typeface="Calibri Light"/>
              </a:rPr>
              <a:t>tion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-94">
                <a:latin typeface="Calibri Light"/>
                <a:cs typeface="Calibri Light"/>
              </a:rPr>
              <a:t>f</a:t>
            </a:r>
            <a:r>
              <a:rPr dirty="0" smtClean="0" baseline="3103" sz="6600" spc="0">
                <a:latin typeface="Calibri Light"/>
                <a:cs typeface="Calibri Light"/>
              </a:rPr>
              <a:t>or</a:t>
            </a:r>
            <a:r>
              <a:rPr dirty="0" smtClean="0" baseline="3103" sz="6600" spc="0">
                <a:latin typeface="Calibri Light"/>
                <a:cs typeface="Calibri Light"/>
              </a:rPr>
              <a:t> </a:t>
            </a:r>
            <a:r>
              <a:rPr dirty="0" smtClean="0" baseline="3103" sz="6600" spc="0">
                <a:latin typeface="Calibri Light"/>
                <a:cs typeface="Calibri Light"/>
              </a:rPr>
              <a:t>Quail</a:t>
            </a:r>
            <a:endParaRPr sz="4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/>
          <p:nvPr/>
        </p:nvSpPr>
        <p:spPr>
          <a:xfrm>
            <a:off x="1053084" y="5052060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1053084" y="4584192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1053084" y="4114800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1053084" y="3646931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1497330" y="3646170"/>
            <a:ext cx="3557016" cy="1639824"/>
          </a:xfrm>
          <a:custGeom>
            <a:avLst/>
            <a:gdLst/>
            <a:ahLst/>
            <a:cxnLst/>
            <a:rect l="l" t="t" r="r" b="b"/>
            <a:pathLst>
              <a:path w="3557016" h="1639824">
                <a:moveTo>
                  <a:pt x="0" y="1639823"/>
                </a:moveTo>
                <a:lnTo>
                  <a:pt x="890015" y="1031747"/>
                </a:lnTo>
                <a:lnTo>
                  <a:pt x="1778508" y="469391"/>
                </a:lnTo>
                <a:lnTo>
                  <a:pt x="2668523" y="234695"/>
                </a:lnTo>
                <a:lnTo>
                  <a:pt x="3557016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1465326" y="525399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1465326" y="525399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353818" y="4644390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353818" y="4644390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243834" y="408203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3243834" y="4082033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4132326" y="3847338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132326" y="3847338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22342" y="3614166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22342" y="3614166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1053084" y="3177540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1497330" y="3131058"/>
            <a:ext cx="3557016" cy="2154935"/>
          </a:xfrm>
          <a:custGeom>
            <a:avLst/>
            <a:gdLst/>
            <a:ahLst/>
            <a:cxnLst/>
            <a:rect l="l" t="t" r="r" b="b"/>
            <a:pathLst>
              <a:path w="3557016" h="2154936">
                <a:moveTo>
                  <a:pt x="0" y="2154935"/>
                </a:moveTo>
                <a:lnTo>
                  <a:pt x="890015" y="1499615"/>
                </a:lnTo>
                <a:lnTo>
                  <a:pt x="1778508" y="842771"/>
                </a:lnTo>
                <a:lnTo>
                  <a:pt x="2668523" y="280415"/>
                </a:lnTo>
                <a:lnTo>
                  <a:pt x="3557016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1465326" y="525399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1465326" y="525399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353818" y="4597146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53818" y="4597146"/>
            <a:ext cx="64007" cy="64008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3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3243834" y="3941826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3243834" y="3941826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4132326" y="337947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4132326" y="337947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022342" y="3097529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5022342" y="3097529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1053084" y="2709672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1053084" y="5521452"/>
            <a:ext cx="4445508" cy="0"/>
          </a:xfrm>
          <a:custGeom>
            <a:avLst/>
            <a:gdLst/>
            <a:ahLst/>
            <a:cxnLst/>
            <a:rect l="l" t="t" r="r" b="b"/>
            <a:pathLst>
              <a:path w="4445508" h="0">
                <a:moveTo>
                  <a:pt x="0" y="0"/>
                </a:moveTo>
                <a:lnTo>
                  <a:pt x="44455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440686" y="597331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529840" y="594055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4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4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8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529840" y="594055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4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4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8" y="32004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156966" y="597331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246120" y="5940552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4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4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246120" y="5940552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7">
                <a:moveTo>
                  <a:pt x="64007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4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4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6978396" y="5256276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978396" y="4922520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978396" y="4590288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978396" y="4258056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978396" y="3925824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6978396" y="3592067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978396" y="3259836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415022" y="3260598"/>
            <a:ext cx="3496055" cy="1662683"/>
          </a:xfrm>
          <a:custGeom>
            <a:avLst/>
            <a:gdLst/>
            <a:ahLst/>
            <a:cxnLst/>
            <a:rect l="l" t="t" r="r" b="b"/>
            <a:pathLst>
              <a:path w="3496055" h="1662683">
                <a:moveTo>
                  <a:pt x="0" y="1662683"/>
                </a:moveTo>
                <a:lnTo>
                  <a:pt x="873251" y="830579"/>
                </a:lnTo>
                <a:lnTo>
                  <a:pt x="1748027" y="332231"/>
                </a:lnTo>
                <a:lnTo>
                  <a:pt x="2621279" y="166115"/>
                </a:lnTo>
                <a:lnTo>
                  <a:pt x="3496055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382256" y="488975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382256" y="488975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8257032" y="405917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8257032" y="405917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9130284" y="3559302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9130284" y="3559302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10005060" y="3393186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0005060" y="3393186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0878312" y="322707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0878312" y="3227070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978396" y="2927604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415022" y="2760726"/>
            <a:ext cx="3496055" cy="2162556"/>
          </a:xfrm>
          <a:custGeom>
            <a:avLst/>
            <a:gdLst/>
            <a:ahLst/>
            <a:cxnLst/>
            <a:rect l="l" t="t" r="r" b="b"/>
            <a:pathLst>
              <a:path w="3496055" h="2162555">
                <a:moveTo>
                  <a:pt x="0" y="2162556"/>
                </a:moveTo>
                <a:lnTo>
                  <a:pt x="873251" y="1164336"/>
                </a:lnTo>
                <a:lnTo>
                  <a:pt x="1748027" y="665988"/>
                </a:lnTo>
                <a:lnTo>
                  <a:pt x="2621279" y="166115"/>
                </a:lnTo>
                <a:lnTo>
                  <a:pt x="3496055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382256" y="488975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382256" y="4889754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257032" y="389305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3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4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3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257032" y="3893057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3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4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3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9130284" y="3393186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9130284" y="3393186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0005060" y="2894838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8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0005060" y="2894838"/>
            <a:ext cx="64008" cy="64008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8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0878312" y="272872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2974" y="23917"/>
                </a:lnTo>
                <a:lnTo>
                  <a:pt x="56651" y="11606"/>
                </a:lnTo>
                <a:lnTo>
                  <a:pt x="45840" y="3145"/>
                </a:lnTo>
                <a:lnTo>
                  <a:pt x="32004" y="0"/>
                </a:lnTo>
                <a:lnTo>
                  <a:pt x="23917" y="1033"/>
                </a:lnTo>
                <a:lnTo>
                  <a:pt x="11606" y="7356"/>
                </a:lnTo>
                <a:lnTo>
                  <a:pt x="3145" y="18167"/>
                </a:lnTo>
                <a:lnTo>
                  <a:pt x="0" y="32003"/>
                </a:lnTo>
                <a:lnTo>
                  <a:pt x="1033" y="40090"/>
                </a:lnTo>
                <a:lnTo>
                  <a:pt x="7356" y="52401"/>
                </a:lnTo>
                <a:lnTo>
                  <a:pt x="18167" y="60862"/>
                </a:lnTo>
                <a:lnTo>
                  <a:pt x="32004" y="64007"/>
                </a:lnTo>
                <a:lnTo>
                  <a:pt x="40090" y="62974"/>
                </a:lnTo>
                <a:lnTo>
                  <a:pt x="52401" y="56651"/>
                </a:lnTo>
                <a:lnTo>
                  <a:pt x="60862" y="45840"/>
                </a:lnTo>
                <a:lnTo>
                  <a:pt x="64008" y="3200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10878312" y="2728722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7">
                <a:moveTo>
                  <a:pt x="64008" y="32003"/>
                </a:moveTo>
                <a:lnTo>
                  <a:pt x="60862" y="45840"/>
                </a:lnTo>
                <a:lnTo>
                  <a:pt x="52401" y="56651"/>
                </a:lnTo>
                <a:lnTo>
                  <a:pt x="40090" y="62974"/>
                </a:lnTo>
                <a:lnTo>
                  <a:pt x="32004" y="64007"/>
                </a:lnTo>
                <a:lnTo>
                  <a:pt x="18167" y="60862"/>
                </a:lnTo>
                <a:lnTo>
                  <a:pt x="7356" y="52401"/>
                </a:lnTo>
                <a:lnTo>
                  <a:pt x="1033" y="40090"/>
                </a:lnTo>
                <a:lnTo>
                  <a:pt x="0" y="32003"/>
                </a:lnTo>
                <a:lnTo>
                  <a:pt x="3145" y="18167"/>
                </a:lnTo>
                <a:lnTo>
                  <a:pt x="11606" y="7356"/>
                </a:lnTo>
                <a:lnTo>
                  <a:pt x="23917" y="1033"/>
                </a:lnTo>
                <a:lnTo>
                  <a:pt x="32004" y="0"/>
                </a:lnTo>
                <a:lnTo>
                  <a:pt x="45840" y="3145"/>
                </a:lnTo>
                <a:lnTo>
                  <a:pt x="56651" y="11606"/>
                </a:lnTo>
                <a:lnTo>
                  <a:pt x="62974" y="23917"/>
                </a:lnTo>
                <a:lnTo>
                  <a:pt x="64008" y="32003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978396" y="2595372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978396" y="5588508"/>
            <a:ext cx="4369308" cy="0"/>
          </a:xfrm>
          <a:custGeom>
            <a:avLst/>
            <a:gdLst/>
            <a:ahLst/>
            <a:cxnLst/>
            <a:rect l="l" t="t" r="r" b="b"/>
            <a:pathLst>
              <a:path w="4369308" h="0">
                <a:moveTo>
                  <a:pt x="0" y="0"/>
                </a:moveTo>
                <a:lnTo>
                  <a:pt x="43693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8346185" y="604799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8435340" y="60152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3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3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7" y="32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8435340" y="6015228"/>
            <a:ext cx="64007" cy="64007"/>
          </a:xfrm>
          <a:custGeom>
            <a:avLst/>
            <a:gdLst/>
            <a:ahLst/>
            <a:cxnLst/>
            <a:rect l="l" t="t" r="r" b="b"/>
            <a:pathLst>
              <a:path w="64007" h="64008">
                <a:moveTo>
                  <a:pt x="64007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3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3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7" y="32004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9044178" y="604799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956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133332" y="6015228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2974" y="23908"/>
                </a:lnTo>
                <a:lnTo>
                  <a:pt x="56651" y="11595"/>
                </a:lnTo>
                <a:lnTo>
                  <a:pt x="45840" y="3141"/>
                </a:lnTo>
                <a:lnTo>
                  <a:pt x="32003" y="0"/>
                </a:lnTo>
                <a:lnTo>
                  <a:pt x="23917" y="1032"/>
                </a:lnTo>
                <a:lnTo>
                  <a:pt x="11606" y="7348"/>
                </a:lnTo>
                <a:lnTo>
                  <a:pt x="3145" y="18156"/>
                </a:lnTo>
                <a:lnTo>
                  <a:pt x="0" y="32004"/>
                </a:lnTo>
                <a:lnTo>
                  <a:pt x="1033" y="40099"/>
                </a:lnTo>
                <a:lnTo>
                  <a:pt x="7356" y="52412"/>
                </a:lnTo>
                <a:lnTo>
                  <a:pt x="18167" y="60866"/>
                </a:lnTo>
                <a:lnTo>
                  <a:pt x="32003" y="64008"/>
                </a:lnTo>
                <a:lnTo>
                  <a:pt x="40090" y="62975"/>
                </a:lnTo>
                <a:lnTo>
                  <a:pt x="52401" y="56659"/>
                </a:lnTo>
                <a:lnTo>
                  <a:pt x="60862" y="45851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9133332" y="6015228"/>
            <a:ext cx="64008" cy="64007"/>
          </a:xfrm>
          <a:custGeom>
            <a:avLst/>
            <a:gdLst/>
            <a:ahLst/>
            <a:cxnLst/>
            <a:rect l="l" t="t" r="r" b="b"/>
            <a:pathLst>
              <a:path w="64008" h="64008">
                <a:moveTo>
                  <a:pt x="64008" y="32004"/>
                </a:moveTo>
                <a:lnTo>
                  <a:pt x="60862" y="45851"/>
                </a:lnTo>
                <a:lnTo>
                  <a:pt x="52401" y="56659"/>
                </a:lnTo>
                <a:lnTo>
                  <a:pt x="40090" y="62975"/>
                </a:lnTo>
                <a:lnTo>
                  <a:pt x="32003" y="64008"/>
                </a:lnTo>
                <a:lnTo>
                  <a:pt x="18167" y="60866"/>
                </a:lnTo>
                <a:lnTo>
                  <a:pt x="7356" y="52412"/>
                </a:lnTo>
                <a:lnTo>
                  <a:pt x="1033" y="40099"/>
                </a:lnTo>
                <a:lnTo>
                  <a:pt x="0" y="32004"/>
                </a:lnTo>
                <a:lnTo>
                  <a:pt x="3145" y="18156"/>
                </a:lnTo>
                <a:lnTo>
                  <a:pt x="11606" y="7348"/>
                </a:lnTo>
                <a:lnTo>
                  <a:pt x="23917" y="1032"/>
                </a:lnTo>
                <a:lnTo>
                  <a:pt x="32003" y="0"/>
                </a:lnTo>
                <a:lnTo>
                  <a:pt x="45840" y="3141"/>
                </a:lnTo>
                <a:lnTo>
                  <a:pt x="56651" y="11595"/>
                </a:lnTo>
                <a:lnTo>
                  <a:pt x="62974" y="23908"/>
                </a:lnTo>
                <a:lnTo>
                  <a:pt x="64008" y="32004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038250" y="500633"/>
            <a:ext cx="112518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Body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76554" y="500633"/>
            <a:ext cx="2438913" cy="1142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150">
                <a:latin typeface="Calibri Light"/>
                <a:cs typeface="Calibri Light"/>
              </a:rPr>
              <a:t>W</a:t>
            </a:r>
            <a:r>
              <a:rPr dirty="0" smtClean="0" baseline="3413" sz="6000" spc="0">
                <a:latin typeface="Calibri Light"/>
                <a:cs typeface="Calibri Light"/>
              </a:rPr>
              <a:t>eig</a:t>
            </a:r>
            <a:r>
              <a:rPr dirty="0" smtClean="0" baseline="3413" sz="6000" spc="-25">
                <a:latin typeface="Calibri Light"/>
                <a:cs typeface="Calibri Light"/>
              </a:rPr>
              <a:t>h</a:t>
            </a:r>
            <a:r>
              <a:rPr dirty="0" smtClean="0" baseline="3413" sz="6000" spc="0">
                <a:latin typeface="Calibri Light"/>
                <a:cs typeface="Calibri Light"/>
              </a:rPr>
              <a:t>t</a:t>
            </a:r>
            <a:r>
              <a:rPr dirty="0" smtClean="0" baseline="3413" sz="6000" spc="-35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and</a:t>
            </a:r>
            <a:endParaRPr sz="4000">
              <a:latin typeface="Calibri Light"/>
              <a:cs typeface="Calibri Light"/>
            </a:endParaRPr>
          </a:p>
          <a:p>
            <a:pPr marL="468474" marR="20150">
              <a:lnSpc>
                <a:spcPts val="4805"/>
              </a:lnSpc>
              <a:spcBef>
                <a:spcPts val="31"/>
              </a:spcBef>
            </a:pPr>
            <a:r>
              <a:rPr dirty="0" smtClean="0" baseline="1365" sz="6000" spc="0">
                <a:latin typeface="Calibri Light"/>
                <a:cs typeface="Calibri Light"/>
              </a:rPr>
              <a:t>Japanese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27233" y="500633"/>
            <a:ext cx="659777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64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eed</a:t>
            </a:r>
            <a:r>
              <a:rPr dirty="0" smtClean="0" baseline="3413" sz="6000" spc="-6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I</a:t>
            </a:r>
            <a:r>
              <a:rPr dirty="0" smtClean="0" baseline="3413" sz="6000" spc="-34">
                <a:latin typeface="Calibri Light"/>
                <a:cs typeface="Calibri Light"/>
              </a:rPr>
              <a:t>n</a:t>
            </a:r>
            <a:r>
              <a:rPr dirty="0" smtClean="0" baseline="3413" sz="6000" spc="-64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a</a:t>
            </a:r>
            <a:r>
              <a:rPr dirty="0" smtClean="0" baseline="3413" sz="6000" spc="-129">
                <a:latin typeface="Calibri Light"/>
                <a:cs typeface="Calibri Light"/>
              </a:rPr>
              <a:t>k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r>
              <a:rPr dirty="0" smtClean="0" baseline="3413" sz="6000" spc="-5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of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Male</a:t>
            </a:r>
            <a:r>
              <a:rPr dirty="0" smtClean="0" baseline="3413" sz="6000" spc="14">
                <a:latin typeface="Calibri Light"/>
                <a:cs typeface="Calibri Light"/>
              </a:rPr>
              <a:t> </a:t>
            </a:r>
            <a:r>
              <a:rPr dirty="0" smtClean="0" baseline="3413" sz="6000" spc="0">
                <a:latin typeface="Calibri Light"/>
                <a:cs typeface="Calibri Light"/>
              </a:rPr>
              <a:t>and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-69">
                <a:latin typeface="Calibri Light"/>
                <a:cs typeface="Calibri Light"/>
              </a:rPr>
              <a:t>F</a:t>
            </a:r>
            <a:r>
              <a:rPr dirty="0" smtClean="0" baseline="3413" sz="6000" spc="0">
                <a:latin typeface="Calibri Light"/>
                <a:cs typeface="Calibri Light"/>
              </a:rPr>
              <a:t>emale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09517" y="1110615"/>
            <a:ext cx="116707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9">
                <a:latin typeface="Calibri Light"/>
                <a:cs typeface="Calibri Light"/>
              </a:rPr>
              <a:t>Q</a:t>
            </a:r>
            <a:r>
              <a:rPr dirty="0" smtClean="0" baseline="3413" sz="6000" spc="0">
                <a:latin typeface="Calibri Light"/>
                <a:cs typeface="Calibri Light"/>
              </a:rPr>
              <a:t>uail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90451" y="1110615"/>
            <a:ext cx="52857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34">
                <a:latin typeface="Calibri Light"/>
                <a:cs typeface="Calibri Light"/>
              </a:rPr>
              <a:t>t</a:t>
            </a:r>
            <a:r>
              <a:rPr dirty="0" smtClean="0" baseline="3413" sz="6000" spc="0">
                <a:latin typeface="Calibri Light"/>
                <a:cs typeface="Calibri Light"/>
              </a:rPr>
              <a:t>o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31945" y="1110615"/>
            <a:ext cx="61595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10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961235" y="1110615"/>
            <a:ext cx="125566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-144">
                <a:latin typeface="Calibri Light"/>
                <a:cs typeface="Calibri Light"/>
              </a:rPr>
              <a:t>W</a:t>
            </a:r>
            <a:r>
              <a:rPr dirty="0" smtClean="0" baseline="3413" sz="6000" spc="0">
                <a:latin typeface="Calibri Light"/>
                <a:cs typeface="Calibri Light"/>
              </a:rPr>
              <a:t>eek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28950" y="1110615"/>
            <a:ext cx="140483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dirty="0" smtClean="0" baseline="3413" sz="6000" spc="0">
                <a:latin typeface="Calibri Light"/>
                <a:cs typeface="Calibri Light"/>
              </a:rPr>
              <a:t>of</a:t>
            </a:r>
            <a:r>
              <a:rPr dirty="0" smtClean="0" baseline="3413" sz="6000" spc="0">
                <a:latin typeface="Calibri Light"/>
                <a:cs typeface="Calibri Light"/>
              </a:rPr>
              <a:t> </a:t>
            </a:r>
            <a:r>
              <a:rPr dirty="0" smtClean="0" baseline="3413" sz="6000" spc="9">
                <a:latin typeface="Calibri Light"/>
                <a:cs typeface="Calibri Light"/>
              </a:rPr>
              <a:t>A</a:t>
            </a:r>
            <a:r>
              <a:rPr dirty="0" smtClean="0" baseline="3413" sz="6000" spc="-25">
                <a:latin typeface="Calibri Light"/>
                <a:cs typeface="Calibri Light"/>
              </a:rPr>
              <a:t>g</a:t>
            </a:r>
            <a:r>
              <a:rPr dirty="0" smtClean="0" baseline="3413" sz="6000" spc="0"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432673" y="2233168"/>
            <a:ext cx="120489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B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ody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eig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4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g)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61159" y="2347468"/>
            <a:ext cx="197268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1950" sz="2100" spc="-9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r>
              <a:rPr dirty="0" smtClean="0" baseline="1950" sz="2100" spc="-9">
                <a:solidFill>
                  <a:srgbClr val="585858"/>
                </a:solidFill>
                <a:latin typeface="Calibri"/>
                <a:cs typeface="Calibri"/>
              </a:rPr>
              <a:t>v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19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-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-14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-50">
                <a:solidFill>
                  <a:srgbClr val="585858"/>
                </a:solidFill>
                <a:latin typeface="Calibri"/>
                <a:cs typeface="Calibri"/>
              </a:rPr>
              <a:t>k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9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dirty="0" smtClean="0" baseline="1950" sz="2100" spc="0">
                <a:solidFill>
                  <a:srgbClr val="585858"/>
                </a:solidFill>
                <a:latin typeface="Calibri"/>
                <a:cs typeface="Calibri"/>
              </a:rPr>
              <a:t>g)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24066" y="2517140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8703" y="2631440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24066" y="2849626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8703" y="3100197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24066" y="3182493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24066" y="3515106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8703" y="3568954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24066" y="3847846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8703" y="4037228"/>
            <a:ext cx="259026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94678" y="4180458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8703" y="4506214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94678" y="4513326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94678" y="4845812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8703" y="4975098"/>
            <a:ext cx="2591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2482" sz="1650" spc="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94678" y="5178679"/>
            <a:ext cx="1865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0130" y="5443855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65417" y="5511190"/>
            <a:ext cx="1174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51610" y="5620004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40991" y="5620004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0118" y="5620004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9499" y="5620004"/>
            <a:ext cx="11348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75098" y="5620004"/>
            <a:ext cx="17958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67778" y="5692622"/>
            <a:ext cx="117693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1538" y="5692622"/>
            <a:ext cx="117693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15806" y="5692622"/>
            <a:ext cx="117693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89947" y="5692622"/>
            <a:ext cx="117693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828401" y="5692622"/>
            <a:ext cx="186640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7861" y="5896457"/>
            <a:ext cx="334426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13887" y="5896457"/>
            <a:ext cx="46089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Fe</a:t>
            </a:r>
            <a:r>
              <a:rPr dirty="0" smtClean="0" baseline="2482" sz="1650" spc="-4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482" sz="1650" spc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03742" y="5974486"/>
            <a:ext cx="321391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le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02877" y="5974486"/>
            <a:ext cx="441824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em</a:t>
            </a:r>
            <a:r>
              <a:rPr dirty="0" smtClean="0" baseline="2600" sz="1575" spc="-4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2600" sz="1575" spc="0">
                <a:solidFill>
                  <a:srgbClr val="585858"/>
                </a:solidFill>
                <a:latin typeface="Calibri"/>
                <a:cs typeface="Calibri"/>
              </a:rPr>
              <a:t>le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78396" y="2455672"/>
            <a:ext cx="43693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053084" y="2569972"/>
            <a:ext cx="44455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978396" y="5116576"/>
            <a:ext cx="43693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53084" y="5381752"/>
            <a:ext cx="44455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978396" y="5448808"/>
            <a:ext cx="43693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