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s/slide20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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

</file>

<file path=ppt/slides/_rels/slide1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

</file>

<file path=ppt/slides/_rels/slide1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4047744" cy="3151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144256" y="0"/>
            <a:ext cx="4047744" cy="3151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948174" y="1871370"/>
            <a:ext cx="2419584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dirty="0" smtClean="0" baseline="3185" sz="9000" spc="-25">
                <a:latin typeface="Calibri Light"/>
                <a:cs typeface="Calibri Light"/>
              </a:rPr>
              <a:t>F</a:t>
            </a:r>
            <a:r>
              <a:rPr dirty="0" smtClean="0" baseline="3185" sz="9000" spc="0">
                <a:latin typeface="Calibri Light"/>
                <a:cs typeface="Calibri Light"/>
              </a:rPr>
              <a:t>i</a:t>
            </a:r>
            <a:r>
              <a:rPr dirty="0" smtClean="0" baseline="3185" sz="9000" spc="-50">
                <a:latin typeface="Calibri Light"/>
                <a:cs typeface="Calibri Light"/>
              </a:rPr>
              <a:t>n</a:t>
            </a:r>
            <a:r>
              <a:rPr dirty="0" smtClean="0" baseline="3185" sz="9000" spc="-29">
                <a:latin typeface="Calibri Light"/>
                <a:cs typeface="Calibri Light"/>
              </a:rPr>
              <a:t>c</a:t>
            </a:r>
            <a:r>
              <a:rPr dirty="0" smtClean="0" baseline="3185" sz="9000" spc="-44">
                <a:latin typeface="Calibri Light"/>
                <a:cs typeface="Calibri Light"/>
              </a:rPr>
              <a:t>h</a:t>
            </a:r>
            <a:r>
              <a:rPr dirty="0" smtClean="0" baseline="3185" sz="9000" spc="-59">
                <a:latin typeface="Calibri Light"/>
                <a:cs typeface="Calibri Light"/>
              </a:rPr>
              <a:t>e</a:t>
            </a:r>
            <a:r>
              <a:rPr dirty="0" smtClean="0" baseline="3185" sz="9000" spc="0">
                <a:latin typeface="Calibri Light"/>
                <a:cs typeface="Calibri Light"/>
              </a:rPr>
              <a:t>s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1416" y="4404385"/>
            <a:ext cx="2535652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dirty="0" smtClean="0" baseline="3103" sz="6600" spc="0" b="1">
                <a:latin typeface="Calibri"/>
                <a:cs typeface="Calibri"/>
              </a:rPr>
              <a:t>In</a:t>
            </a:r>
            <a:r>
              <a:rPr dirty="0" smtClean="0" baseline="3103" sz="6600" spc="-50" b="1">
                <a:latin typeface="Calibri"/>
                <a:cs typeface="Calibri"/>
              </a:rPr>
              <a:t>s</a:t>
            </a:r>
            <a:r>
              <a:rPr dirty="0" smtClean="0" baseline="3103" sz="6600" spc="0" b="1">
                <a:latin typeface="Calibri"/>
                <a:cs typeface="Calibri"/>
              </a:rPr>
              <a:t>tr</a:t>
            </a:r>
            <a:r>
              <a:rPr dirty="0" smtClean="0" baseline="3103" sz="6600" spc="-19" b="1">
                <a:latin typeface="Calibri"/>
                <a:cs typeface="Calibri"/>
              </a:rPr>
              <a:t>u</a:t>
            </a:r>
            <a:r>
              <a:rPr dirty="0" smtClean="0" baseline="3103" sz="6600" spc="0" b="1">
                <a:latin typeface="Calibri"/>
                <a:cs typeface="Calibri"/>
              </a:rPr>
              <a:t>c</a:t>
            </a:r>
            <a:r>
              <a:rPr dirty="0" smtClean="0" baseline="3103" sz="6600" spc="-50" b="1">
                <a:latin typeface="Calibri"/>
                <a:cs typeface="Calibri"/>
              </a:rPr>
              <a:t>t</a:t>
            </a:r>
            <a:r>
              <a:rPr dirty="0" smtClean="0" baseline="3103" sz="6600" spc="0" b="1">
                <a:latin typeface="Calibri"/>
                <a:cs typeface="Calibri"/>
              </a:rPr>
              <a:t>or: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8020" y="4404385"/>
            <a:ext cx="1520079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dirty="0" smtClean="0" baseline="3103" sz="6600" spc="0" b="1">
                <a:latin typeface="Calibri"/>
                <a:cs typeface="Calibri"/>
              </a:rPr>
              <a:t>Soh</a:t>
            </a:r>
            <a:r>
              <a:rPr dirty="0" smtClean="0" baseline="3103" sz="6600" spc="-14" b="1">
                <a:latin typeface="Calibri"/>
                <a:cs typeface="Calibri"/>
              </a:rPr>
              <a:t>a</a:t>
            </a:r>
            <a:r>
              <a:rPr dirty="0" smtClean="0" baseline="3103" sz="6600" spc="0" b="1">
                <a:latin typeface="Calibri"/>
                <a:cs typeface="Calibri"/>
              </a:rPr>
              <a:t>il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99462" y="4404385"/>
            <a:ext cx="1774238" cy="583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75"/>
              </a:lnSpc>
              <a:spcBef>
                <a:spcPts val="228"/>
              </a:spcBef>
            </a:pPr>
            <a:r>
              <a:rPr dirty="0" smtClean="0" baseline="3103" sz="6600" spc="0" b="1">
                <a:latin typeface="Calibri"/>
                <a:cs typeface="Calibri"/>
              </a:rPr>
              <a:t>Ahm</a:t>
            </a:r>
            <a:r>
              <a:rPr dirty="0" smtClean="0" baseline="3103" sz="6600" spc="-9" b="1">
                <a:latin typeface="Calibri"/>
                <a:cs typeface="Calibri"/>
              </a:rPr>
              <a:t>a</a:t>
            </a:r>
            <a:r>
              <a:rPr dirty="0" smtClean="0" baseline="3103" sz="6600" spc="0" b="1">
                <a:latin typeface="Calibri"/>
                <a:cs typeface="Calibri"/>
              </a:rPr>
              <a:t>d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76254" y="6466738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7244" y="655878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834640" y="1825752"/>
            <a:ext cx="6522719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84878" y="725957"/>
            <a:ext cx="1999490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25">
                <a:latin typeface="Calibri Light"/>
                <a:cs typeface="Calibri Light"/>
              </a:rPr>
              <a:t>C</a:t>
            </a:r>
            <a:r>
              <a:rPr dirty="0" smtClean="0" baseline="3413" sz="7200" spc="0">
                <a:latin typeface="Calibri Light"/>
                <a:cs typeface="Calibri Light"/>
              </a:rPr>
              <a:t>a</a:t>
            </a:r>
            <a:r>
              <a:rPr dirty="0" smtClean="0" baseline="3413" sz="7200" spc="-34">
                <a:latin typeface="Calibri Light"/>
                <a:cs typeface="Calibri Light"/>
              </a:rPr>
              <a:t>s</a:t>
            </a:r>
            <a:r>
              <a:rPr dirty="0" smtClean="0" baseline="3413" sz="7200" spc="-29">
                <a:latin typeface="Calibri Light"/>
                <a:cs typeface="Calibri Light"/>
              </a:rPr>
              <a:t>s</a:t>
            </a:r>
            <a:r>
              <a:rPr dirty="0" smtClean="0" baseline="3413" sz="7200" spc="0">
                <a:latin typeface="Calibri Light"/>
                <a:cs typeface="Calibri Light"/>
              </a:rPr>
              <a:t>i</a:t>
            </a:r>
            <a:r>
              <a:rPr dirty="0" smtClean="0" baseline="3413" sz="7200" spc="-50">
                <a:latin typeface="Calibri Light"/>
                <a:cs typeface="Calibri Light"/>
              </a:rPr>
              <a:t>n</a:t>
            </a:r>
            <a:r>
              <a:rPr dirty="0" smtClean="0" baseline="3413" sz="7200" spc="-19">
                <a:latin typeface="Calibri Light"/>
                <a:cs typeface="Calibri Light"/>
              </a:rPr>
              <a:t>'</a:t>
            </a:r>
            <a:r>
              <a:rPr dirty="0" smtClean="0" baseline="3413" sz="7200" spc="0">
                <a:latin typeface="Calibri Light"/>
                <a:cs typeface="Calibri Light"/>
              </a:rPr>
              <a:t>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8415" y="725957"/>
            <a:ext cx="1320551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0">
                <a:latin typeface="Calibri Light"/>
                <a:cs typeface="Calibri Light"/>
              </a:rPr>
              <a:t>fi</a:t>
            </a:r>
            <a:r>
              <a:rPr dirty="0" smtClean="0" baseline="3413" sz="7200" spc="-25">
                <a:latin typeface="Calibri Light"/>
                <a:cs typeface="Calibri Light"/>
              </a:rPr>
              <a:t>n</a:t>
            </a:r>
            <a:r>
              <a:rPr dirty="0" smtClean="0" baseline="3413" sz="7200" spc="-25">
                <a:latin typeface="Calibri Light"/>
                <a:cs typeface="Calibri Light"/>
              </a:rPr>
              <a:t>c</a:t>
            </a:r>
            <a:r>
              <a:rPr dirty="0" smtClean="0" baseline="3413" sz="7200" spc="0">
                <a:latin typeface="Calibri Light"/>
                <a:cs typeface="Calibri Light"/>
              </a:rPr>
              <a:t>h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00054" y="6466738"/>
            <a:ext cx="2006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194304" y="1825752"/>
            <a:ext cx="5803392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94479" y="725957"/>
            <a:ext cx="1604972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109">
                <a:latin typeface="Calibri Light"/>
                <a:cs typeface="Calibri Light"/>
              </a:rPr>
              <a:t>P</a:t>
            </a:r>
            <a:r>
              <a:rPr dirty="0" smtClean="0" baseline="3413" sz="7200" spc="-25">
                <a:latin typeface="Calibri Light"/>
                <a:cs typeface="Calibri Light"/>
              </a:rPr>
              <a:t>a</a:t>
            </a:r>
            <a:r>
              <a:rPr dirty="0" smtClean="0" baseline="3413" sz="7200" spc="0">
                <a:latin typeface="Calibri Light"/>
                <a:cs typeface="Calibri Light"/>
              </a:rPr>
              <a:t>l</a:t>
            </a:r>
            <a:r>
              <a:rPr dirty="0" smtClean="0" baseline="3413" sz="7200" spc="-25">
                <a:latin typeface="Calibri Light"/>
                <a:cs typeface="Calibri Light"/>
              </a:rPr>
              <a:t>l</a:t>
            </a:r>
            <a:r>
              <a:rPr dirty="0" smtClean="0" baseline="3413" sz="7200" spc="-50">
                <a:latin typeface="Calibri Light"/>
                <a:cs typeface="Calibri Light"/>
              </a:rPr>
              <a:t>a</a:t>
            </a:r>
            <a:r>
              <a:rPr dirty="0" smtClean="0" baseline="3413" sz="7200" spc="-29">
                <a:latin typeface="Calibri Light"/>
                <a:cs typeface="Calibri Light"/>
              </a:rPr>
              <a:t>s</a:t>
            </a:r>
            <a:r>
              <a:rPr dirty="0" smtClean="0" baseline="3413" sz="7200" spc="0">
                <a:latin typeface="Calibri Light"/>
                <a:cs typeface="Calibri Light"/>
              </a:rPr>
              <a:t>'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5238" y="725957"/>
            <a:ext cx="1170400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94">
                <a:latin typeface="Calibri Light"/>
                <a:cs typeface="Calibri Light"/>
              </a:rPr>
              <a:t>r</a:t>
            </a:r>
            <a:r>
              <a:rPr dirty="0" smtClean="0" baseline="3413" sz="7200" spc="0">
                <a:latin typeface="Calibri Light"/>
                <a:cs typeface="Calibri Light"/>
              </a:rPr>
              <a:t>ose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6865" y="725957"/>
            <a:ext cx="1321771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0">
                <a:latin typeface="Calibri Light"/>
                <a:cs typeface="Calibri Light"/>
              </a:rPr>
              <a:t>fi</a:t>
            </a:r>
            <a:r>
              <a:rPr dirty="0" smtClean="0" baseline="3413" sz="7200" spc="-14">
                <a:latin typeface="Calibri Light"/>
                <a:cs typeface="Calibri Light"/>
              </a:rPr>
              <a:t>n</a:t>
            </a:r>
            <a:r>
              <a:rPr dirty="0" smtClean="0" baseline="3413" sz="7200" spc="-25">
                <a:latin typeface="Calibri Light"/>
                <a:cs typeface="Calibri Light"/>
              </a:rPr>
              <a:t>c</a:t>
            </a:r>
            <a:r>
              <a:rPr dirty="0" smtClean="0" baseline="3413" sz="7200" spc="0">
                <a:latin typeface="Calibri Light"/>
                <a:cs typeface="Calibri Light"/>
              </a:rPr>
              <a:t>h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00054" y="6466738"/>
            <a:ext cx="2006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508248" y="1825752"/>
            <a:ext cx="5175504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05630" y="725957"/>
            <a:ext cx="2046338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19">
                <a:latin typeface="Calibri Light"/>
                <a:cs typeface="Calibri Light"/>
              </a:rPr>
              <a:t>H</a:t>
            </a:r>
            <a:r>
              <a:rPr dirty="0" smtClean="0" baseline="3413" sz="7200" spc="0">
                <a:latin typeface="Calibri Light"/>
                <a:cs typeface="Calibri Light"/>
              </a:rPr>
              <a:t>o</a:t>
            </a:r>
            <a:r>
              <a:rPr dirty="0" smtClean="0" baseline="3413" sz="7200" spc="-44">
                <a:latin typeface="Calibri Light"/>
                <a:cs typeface="Calibri Light"/>
              </a:rPr>
              <a:t>o</a:t>
            </a:r>
            <a:r>
              <a:rPr dirty="0" smtClean="0" baseline="3413" sz="7200" spc="-44">
                <a:latin typeface="Calibri Light"/>
                <a:cs typeface="Calibri Light"/>
              </a:rPr>
              <a:t>d</a:t>
            </a:r>
            <a:r>
              <a:rPr dirty="0" smtClean="0" baseline="3413" sz="7200" spc="-44">
                <a:latin typeface="Calibri Light"/>
                <a:cs typeface="Calibri Light"/>
              </a:rPr>
              <a:t>e</a:t>
            </a:r>
            <a:r>
              <a:rPr dirty="0" smtClean="0" baseline="3413" sz="7200" spc="0">
                <a:latin typeface="Calibri Light"/>
                <a:cs typeface="Calibri Light"/>
              </a:rPr>
              <a:t>d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4300" y="725957"/>
            <a:ext cx="1433994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0">
                <a:latin typeface="Calibri Light"/>
                <a:cs typeface="Calibri Light"/>
              </a:rPr>
              <a:t>s</a:t>
            </a:r>
            <a:r>
              <a:rPr dirty="0" smtClean="0" baseline="3413" sz="7200" spc="-9">
                <a:latin typeface="Calibri Light"/>
                <a:cs typeface="Calibri Light"/>
              </a:rPr>
              <a:t>i</a:t>
            </a:r>
            <a:r>
              <a:rPr dirty="0" smtClean="0" baseline="3413" sz="7200" spc="0">
                <a:latin typeface="Calibri Light"/>
                <a:cs typeface="Calibri Light"/>
              </a:rPr>
              <a:t>s</a:t>
            </a:r>
            <a:r>
              <a:rPr dirty="0" smtClean="0" baseline="3413" sz="7200" spc="-34">
                <a:latin typeface="Calibri Light"/>
                <a:cs typeface="Calibri Light"/>
              </a:rPr>
              <a:t>k</a:t>
            </a:r>
            <a:r>
              <a:rPr dirty="0" smtClean="0" baseline="3413" sz="7200" spc="-25">
                <a:latin typeface="Calibri Light"/>
                <a:cs typeface="Calibri Light"/>
              </a:rPr>
              <a:t>i</a:t>
            </a:r>
            <a:r>
              <a:rPr dirty="0" smtClean="0" baseline="3413" sz="7200" spc="0">
                <a:latin typeface="Calibri Light"/>
                <a:cs typeface="Calibri Light"/>
              </a:rPr>
              <a:t>n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00054" y="6466738"/>
            <a:ext cx="2006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020568" y="1828800"/>
            <a:ext cx="6428232" cy="3898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44088" y="725957"/>
            <a:ext cx="2327504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19">
                <a:latin typeface="Calibri Light"/>
                <a:cs typeface="Calibri Light"/>
              </a:rPr>
              <a:t>H</a:t>
            </a:r>
            <a:r>
              <a:rPr dirty="0" smtClean="0" baseline="3413" sz="7200" spc="-50">
                <a:latin typeface="Calibri Light"/>
                <a:cs typeface="Calibri Light"/>
              </a:rPr>
              <a:t>a</a:t>
            </a:r>
            <a:r>
              <a:rPr dirty="0" smtClean="0" baseline="3413" sz="7200" spc="-114">
                <a:latin typeface="Calibri Light"/>
                <a:cs typeface="Calibri Light"/>
              </a:rPr>
              <a:t>w</a:t>
            </a:r>
            <a:r>
              <a:rPr dirty="0" smtClean="0" baseline="3413" sz="7200" spc="-50">
                <a:latin typeface="Calibri Light"/>
                <a:cs typeface="Calibri Light"/>
              </a:rPr>
              <a:t>a</a:t>
            </a:r>
            <a:r>
              <a:rPr dirty="0" smtClean="0" baseline="3413" sz="7200" spc="0">
                <a:latin typeface="Calibri Light"/>
                <a:cs typeface="Calibri Light"/>
              </a:rPr>
              <a:t>i</a:t>
            </a:r>
            <a:r>
              <a:rPr dirty="0" smtClean="0" baseline="3413" sz="7200" spc="-29">
                <a:latin typeface="Calibri Light"/>
                <a:cs typeface="Calibri Light"/>
              </a:rPr>
              <a:t>i</a:t>
            </a:r>
            <a:r>
              <a:rPr dirty="0" smtClean="0" baseline="3413" sz="7200" spc="-50">
                <a:latin typeface="Calibri Light"/>
                <a:cs typeface="Calibri Light"/>
              </a:rPr>
              <a:t>a</a:t>
            </a:r>
            <a:r>
              <a:rPr dirty="0" smtClean="0" baseline="3413" sz="7200" spc="0">
                <a:latin typeface="Calibri Light"/>
                <a:cs typeface="Calibri Light"/>
              </a:rPr>
              <a:t>n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3924" y="725957"/>
            <a:ext cx="3470585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19">
                <a:latin typeface="Calibri Light"/>
                <a:cs typeface="Calibri Light"/>
              </a:rPr>
              <a:t>h</a:t>
            </a:r>
            <a:r>
              <a:rPr dirty="0" smtClean="0" baseline="3413" sz="7200" spc="0">
                <a:latin typeface="Calibri Light"/>
                <a:cs typeface="Calibri Light"/>
              </a:rPr>
              <a:t>o</a:t>
            </a:r>
            <a:r>
              <a:rPr dirty="0" smtClean="0" baseline="3413" sz="7200" spc="-34">
                <a:latin typeface="Calibri Light"/>
                <a:cs typeface="Calibri Light"/>
              </a:rPr>
              <a:t>n</a:t>
            </a:r>
            <a:r>
              <a:rPr dirty="0" smtClean="0" baseline="3413" sz="7200" spc="-69">
                <a:latin typeface="Calibri Light"/>
                <a:cs typeface="Calibri Light"/>
              </a:rPr>
              <a:t>e</a:t>
            </a:r>
            <a:r>
              <a:rPr dirty="0" smtClean="0" baseline="3413" sz="7200" spc="-100">
                <a:latin typeface="Calibri Light"/>
                <a:cs typeface="Calibri Light"/>
              </a:rPr>
              <a:t>y</a:t>
            </a:r>
            <a:r>
              <a:rPr dirty="0" smtClean="0" baseline="3413" sz="7200" spc="-50">
                <a:latin typeface="Calibri Light"/>
                <a:cs typeface="Calibri Light"/>
              </a:rPr>
              <a:t>c</a:t>
            </a:r>
            <a:r>
              <a:rPr dirty="0" smtClean="0" baseline="3413" sz="7200" spc="-94">
                <a:latin typeface="Calibri Light"/>
                <a:cs typeface="Calibri Light"/>
              </a:rPr>
              <a:t>r</a:t>
            </a:r>
            <a:r>
              <a:rPr dirty="0" smtClean="0" baseline="3413" sz="7200" spc="-44">
                <a:latin typeface="Calibri Light"/>
                <a:cs typeface="Calibri Light"/>
              </a:rPr>
              <a:t>e</a:t>
            </a:r>
            <a:r>
              <a:rPr dirty="0" smtClean="0" baseline="3413" sz="7200" spc="-44">
                <a:latin typeface="Calibri Light"/>
                <a:cs typeface="Calibri Light"/>
              </a:rPr>
              <a:t>e</a:t>
            </a:r>
            <a:r>
              <a:rPr dirty="0" smtClean="0" baseline="3413" sz="7200" spc="-44">
                <a:latin typeface="Calibri Light"/>
                <a:cs typeface="Calibri Light"/>
              </a:rPr>
              <a:t>p</a:t>
            </a:r>
            <a:r>
              <a:rPr dirty="0" smtClean="0" baseline="3413" sz="7200" spc="-44">
                <a:latin typeface="Calibri Light"/>
                <a:cs typeface="Calibri Light"/>
              </a:rPr>
              <a:t>e</a:t>
            </a:r>
            <a:r>
              <a:rPr dirty="0" smtClean="0" baseline="3413" sz="7200" spc="0">
                <a:latin typeface="Calibri Light"/>
                <a:cs typeface="Calibri Light"/>
              </a:rPr>
              <a:t>r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00054" y="6466738"/>
            <a:ext cx="2006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349752" y="1825752"/>
            <a:ext cx="5492496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47008" y="725957"/>
            <a:ext cx="244033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19">
                <a:latin typeface="Calibri Light"/>
                <a:cs typeface="Calibri Light"/>
              </a:rPr>
              <a:t>E</a:t>
            </a:r>
            <a:r>
              <a:rPr dirty="0" smtClean="0" baseline="3413" sz="7200" spc="-19">
                <a:latin typeface="Calibri Light"/>
                <a:cs typeface="Calibri Light"/>
              </a:rPr>
              <a:t>u</a:t>
            </a:r>
            <a:r>
              <a:rPr dirty="0" smtClean="0" baseline="3413" sz="7200" spc="-119">
                <a:latin typeface="Calibri Light"/>
                <a:cs typeface="Calibri Light"/>
              </a:rPr>
              <a:t>r</a:t>
            </a:r>
            <a:r>
              <a:rPr dirty="0" smtClean="0" baseline="3413" sz="7200" spc="-29">
                <a:latin typeface="Calibri Light"/>
                <a:cs typeface="Calibri Light"/>
              </a:rPr>
              <a:t>o</a:t>
            </a:r>
            <a:r>
              <a:rPr dirty="0" smtClean="0" baseline="3413" sz="7200" spc="-44">
                <a:latin typeface="Calibri Light"/>
                <a:cs typeface="Calibri Light"/>
              </a:rPr>
              <a:t>p</a:t>
            </a:r>
            <a:r>
              <a:rPr dirty="0" smtClean="0" baseline="3413" sz="7200" spc="-44">
                <a:latin typeface="Calibri Light"/>
                <a:cs typeface="Calibri Light"/>
              </a:rPr>
              <a:t>e</a:t>
            </a:r>
            <a:r>
              <a:rPr dirty="0" smtClean="0" baseline="3413" sz="7200" spc="-50">
                <a:latin typeface="Calibri Light"/>
                <a:cs typeface="Calibri Light"/>
              </a:rPr>
              <a:t>a</a:t>
            </a:r>
            <a:r>
              <a:rPr dirty="0" smtClean="0" baseline="3413" sz="7200" spc="0">
                <a:latin typeface="Calibri Light"/>
                <a:cs typeface="Calibri Light"/>
              </a:rPr>
              <a:t>n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2726" y="725957"/>
            <a:ext cx="2351900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39">
                <a:latin typeface="Calibri Light"/>
                <a:cs typeface="Calibri Light"/>
              </a:rPr>
              <a:t>g</a:t>
            </a:r>
            <a:r>
              <a:rPr dirty="0" smtClean="0" baseline="3413" sz="7200" spc="0">
                <a:latin typeface="Calibri Light"/>
                <a:cs typeface="Calibri Light"/>
              </a:rPr>
              <a:t>ol</a:t>
            </a:r>
            <a:r>
              <a:rPr dirty="0" smtClean="0" baseline="3413" sz="7200" spc="-54">
                <a:latin typeface="Calibri Light"/>
                <a:cs typeface="Calibri Light"/>
              </a:rPr>
              <a:t>d</a:t>
            </a:r>
            <a:r>
              <a:rPr dirty="0" smtClean="0" baseline="3413" sz="7200" spc="-19">
                <a:latin typeface="Calibri Light"/>
                <a:cs typeface="Calibri Light"/>
              </a:rPr>
              <a:t>f</a:t>
            </a:r>
            <a:r>
              <a:rPr dirty="0" smtClean="0" baseline="3413" sz="7200" spc="-25">
                <a:latin typeface="Calibri Light"/>
                <a:cs typeface="Calibri Light"/>
              </a:rPr>
              <a:t>i</a:t>
            </a:r>
            <a:r>
              <a:rPr dirty="0" smtClean="0" baseline="3413" sz="7200" spc="-44">
                <a:latin typeface="Calibri Light"/>
                <a:cs typeface="Calibri Light"/>
              </a:rPr>
              <a:t>n</a:t>
            </a:r>
            <a:r>
              <a:rPr dirty="0" smtClean="0" baseline="3413" sz="7200" spc="-50">
                <a:latin typeface="Calibri Light"/>
                <a:cs typeface="Calibri Light"/>
              </a:rPr>
              <a:t>c</a:t>
            </a:r>
            <a:r>
              <a:rPr dirty="0" smtClean="0" baseline="3413" sz="7200" spc="0">
                <a:latin typeface="Calibri Light"/>
                <a:cs typeface="Calibri Light"/>
              </a:rPr>
              <a:t>h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00054" y="6466738"/>
            <a:ext cx="2006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739896" y="1691640"/>
            <a:ext cx="4712208" cy="433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76320" y="725957"/>
            <a:ext cx="244033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19">
                <a:latin typeface="Calibri Light"/>
                <a:cs typeface="Calibri Light"/>
              </a:rPr>
              <a:t>E</a:t>
            </a:r>
            <a:r>
              <a:rPr dirty="0" smtClean="0" baseline="3413" sz="7200" spc="-19">
                <a:latin typeface="Calibri Light"/>
                <a:cs typeface="Calibri Light"/>
              </a:rPr>
              <a:t>u</a:t>
            </a:r>
            <a:r>
              <a:rPr dirty="0" smtClean="0" baseline="3413" sz="7200" spc="-119">
                <a:latin typeface="Calibri Light"/>
                <a:cs typeface="Calibri Light"/>
              </a:rPr>
              <a:t>r</a:t>
            </a:r>
            <a:r>
              <a:rPr dirty="0" smtClean="0" baseline="3413" sz="7200" spc="-29">
                <a:latin typeface="Calibri Light"/>
                <a:cs typeface="Calibri Light"/>
              </a:rPr>
              <a:t>o</a:t>
            </a:r>
            <a:r>
              <a:rPr dirty="0" smtClean="0" baseline="3413" sz="7200" spc="-44">
                <a:latin typeface="Calibri Light"/>
                <a:cs typeface="Calibri Light"/>
              </a:rPr>
              <a:t>p</a:t>
            </a:r>
            <a:r>
              <a:rPr dirty="0" smtClean="0" baseline="3413" sz="7200" spc="-44">
                <a:latin typeface="Calibri Light"/>
                <a:cs typeface="Calibri Light"/>
              </a:rPr>
              <a:t>e</a:t>
            </a:r>
            <a:r>
              <a:rPr dirty="0" smtClean="0" baseline="3413" sz="7200" spc="-50">
                <a:latin typeface="Calibri Light"/>
                <a:cs typeface="Calibri Light"/>
              </a:rPr>
              <a:t>a</a:t>
            </a:r>
            <a:r>
              <a:rPr dirty="0" smtClean="0" baseline="3413" sz="7200" spc="0">
                <a:latin typeface="Calibri Light"/>
                <a:cs typeface="Calibri Light"/>
              </a:rPr>
              <a:t>n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2038" y="725957"/>
            <a:ext cx="269649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19">
                <a:latin typeface="Calibri Light"/>
                <a:cs typeface="Calibri Light"/>
              </a:rPr>
              <a:t>g</a:t>
            </a:r>
            <a:r>
              <a:rPr dirty="0" smtClean="0" baseline="3413" sz="7200" spc="-69">
                <a:latin typeface="Calibri Light"/>
                <a:cs typeface="Calibri Light"/>
              </a:rPr>
              <a:t>r</a:t>
            </a:r>
            <a:r>
              <a:rPr dirty="0" smtClean="0" baseline="3413" sz="7200" spc="-19">
                <a:latin typeface="Calibri Light"/>
                <a:cs typeface="Calibri Light"/>
              </a:rPr>
              <a:t>e</a:t>
            </a:r>
            <a:r>
              <a:rPr dirty="0" smtClean="0" baseline="3413" sz="7200" spc="-44">
                <a:latin typeface="Calibri Light"/>
                <a:cs typeface="Calibri Light"/>
              </a:rPr>
              <a:t>e</a:t>
            </a:r>
            <a:r>
              <a:rPr dirty="0" smtClean="0" baseline="3413" sz="7200" spc="-69">
                <a:latin typeface="Calibri Light"/>
                <a:cs typeface="Calibri Light"/>
              </a:rPr>
              <a:t>n</a:t>
            </a:r>
            <a:r>
              <a:rPr dirty="0" smtClean="0" baseline="3413" sz="7200" spc="-39">
                <a:latin typeface="Calibri Light"/>
                <a:cs typeface="Calibri Light"/>
              </a:rPr>
              <a:t>f</a:t>
            </a:r>
            <a:r>
              <a:rPr dirty="0" smtClean="0" baseline="3413" sz="7200" spc="0">
                <a:latin typeface="Calibri Light"/>
                <a:cs typeface="Calibri Light"/>
              </a:rPr>
              <a:t>i</a:t>
            </a:r>
            <a:r>
              <a:rPr dirty="0" smtClean="0" baseline="3413" sz="7200" spc="-50">
                <a:latin typeface="Calibri Light"/>
                <a:cs typeface="Calibri Light"/>
              </a:rPr>
              <a:t>n</a:t>
            </a:r>
            <a:r>
              <a:rPr dirty="0" smtClean="0" baseline="3413" sz="7200" spc="-50">
                <a:latin typeface="Calibri Light"/>
                <a:cs typeface="Calibri Light"/>
              </a:rPr>
              <a:t>c</a:t>
            </a:r>
            <a:r>
              <a:rPr dirty="0" smtClean="0" baseline="3413" sz="7200" spc="0">
                <a:latin typeface="Calibri Light"/>
                <a:cs typeface="Calibri Light"/>
              </a:rPr>
              <a:t>h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00054" y="6466738"/>
            <a:ext cx="2006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761488" y="1581912"/>
            <a:ext cx="6669023" cy="4468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33062" y="725957"/>
            <a:ext cx="1483501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89">
                <a:latin typeface="Calibri Light"/>
                <a:cs typeface="Calibri Light"/>
              </a:rPr>
              <a:t>Z</a:t>
            </a:r>
            <a:r>
              <a:rPr dirty="0" smtClean="0" baseline="3413" sz="7200" spc="-19">
                <a:latin typeface="Calibri Light"/>
                <a:cs typeface="Calibri Light"/>
              </a:rPr>
              <a:t>e</a:t>
            </a:r>
            <a:r>
              <a:rPr dirty="0" smtClean="0" baseline="3413" sz="7200" spc="-19">
                <a:latin typeface="Calibri Light"/>
                <a:cs typeface="Calibri Light"/>
              </a:rPr>
              <a:t>b</a:t>
            </a:r>
            <a:r>
              <a:rPr dirty="0" smtClean="0" baseline="3413" sz="7200" spc="-119">
                <a:latin typeface="Calibri Light"/>
                <a:cs typeface="Calibri Light"/>
              </a:rPr>
              <a:t>r</a:t>
            </a:r>
            <a:r>
              <a:rPr dirty="0" smtClean="0" baseline="3413" sz="7200" spc="0">
                <a:latin typeface="Calibri Light"/>
                <a:cs typeface="Calibri Light"/>
              </a:rPr>
              <a:t>a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8180" y="725957"/>
            <a:ext cx="1940939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0">
                <a:latin typeface="Calibri Light"/>
                <a:cs typeface="Calibri Light"/>
              </a:rPr>
              <a:t>Fi</a:t>
            </a:r>
            <a:r>
              <a:rPr dirty="0" smtClean="0" baseline="3413" sz="7200" spc="-54">
                <a:latin typeface="Calibri Light"/>
                <a:cs typeface="Calibri Light"/>
              </a:rPr>
              <a:t>n</a:t>
            </a:r>
            <a:r>
              <a:rPr dirty="0" smtClean="0" baseline="3413" sz="7200" spc="-25">
                <a:latin typeface="Calibri Light"/>
                <a:cs typeface="Calibri Light"/>
              </a:rPr>
              <a:t>c</a:t>
            </a:r>
            <a:r>
              <a:rPr dirty="0" smtClean="0" baseline="3413" sz="7200" spc="-44">
                <a:latin typeface="Calibri Light"/>
                <a:cs typeface="Calibri Light"/>
              </a:rPr>
              <a:t>h</a:t>
            </a:r>
            <a:r>
              <a:rPr dirty="0" smtClean="0" baseline="3413" sz="7200" spc="-44">
                <a:latin typeface="Calibri Light"/>
                <a:cs typeface="Calibri Light"/>
              </a:rPr>
              <a:t>e</a:t>
            </a:r>
            <a:r>
              <a:rPr dirty="0" smtClean="0" baseline="3413" sz="7200" spc="0">
                <a:latin typeface="Calibri Light"/>
                <a:cs typeface="Calibri Light"/>
              </a:rPr>
              <a:t>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00054" y="6466738"/>
            <a:ext cx="2006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6"/>
              </a:spcBef>
            </a:pPr>
            <a:endParaRPr sz="750"/>
          </a:p>
          <a:p>
            <a:pPr marL="929944">
              <a:lnSpc>
                <a:spcPct val="101725"/>
              </a:lnSpc>
              <a:spcBef>
                <a:spcPts val="50000"/>
              </a:spcBef>
            </a:pPr>
            <a:r>
              <a:rPr dirty="0" smtClean="0" sz="12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sz="12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sz="12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sz="12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sz="12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sz="12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sz="12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sz="12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sz="12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r>
              <a:rPr dirty="0" smtClean="0" sz="1200" spc="0">
                <a:solidFill>
                  <a:srgbClr val="888888"/>
                </a:solidFill>
                <a:latin typeface="Calibri"/>
                <a:cs typeface="Calibri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dirty="0" smtClean="0" sz="1200" spc="206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mtClean="0" sz="1200" spc="-9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09800" y="460247"/>
            <a:ext cx="7178040" cy="5894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00054" y="6466738"/>
            <a:ext cx="2006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707136"/>
            <a:ext cx="12192000" cy="5443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00054" y="6466738"/>
            <a:ext cx="2006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917244" y="725957"/>
            <a:ext cx="141508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0">
                <a:latin typeface="Calibri Light"/>
                <a:cs typeface="Calibri Light"/>
              </a:rPr>
              <a:t>Fi</a:t>
            </a:r>
            <a:r>
              <a:rPr dirty="0" smtClean="0" baseline="3413" sz="7200" spc="-54">
                <a:latin typeface="Calibri Light"/>
                <a:cs typeface="Calibri Light"/>
              </a:rPr>
              <a:t>n</a:t>
            </a:r>
            <a:r>
              <a:rPr dirty="0" smtClean="0" baseline="3413" sz="7200" spc="-25">
                <a:latin typeface="Calibri Light"/>
                <a:cs typeface="Calibri Light"/>
              </a:rPr>
              <a:t>c</a:t>
            </a:r>
            <a:r>
              <a:rPr dirty="0" smtClean="0" baseline="3413" sz="7200" spc="0">
                <a:latin typeface="Calibri Light"/>
                <a:cs typeface="Calibri Light"/>
              </a:rPr>
              <a:t>h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7244" y="2079565"/>
            <a:ext cx="228244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5844" y="2104034"/>
            <a:ext cx="10191439" cy="1162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The</a:t>
            </a:r>
            <a:r>
              <a:rPr dirty="0" smtClean="0" baseline="3413" sz="4800" spc="180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t</a:t>
            </a:r>
            <a:r>
              <a:rPr dirty="0" smtClean="0" baseline="3413" sz="4800" spc="-9" b="1">
                <a:latin typeface="Calibri"/>
                <a:cs typeface="Calibri"/>
              </a:rPr>
              <a:t>r</a:t>
            </a:r>
            <a:r>
              <a:rPr dirty="0" smtClean="0" baseline="3413" sz="4800" spc="9" b="1">
                <a:latin typeface="Calibri"/>
                <a:cs typeface="Calibri"/>
              </a:rPr>
              <a:t>u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r>
              <a:rPr dirty="0" smtClean="0" baseline="3413" sz="4800" spc="159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f</a:t>
            </a:r>
            <a:r>
              <a:rPr dirty="0" smtClean="0" baseline="3413" sz="4800" spc="25" b="1">
                <a:latin typeface="Calibri"/>
                <a:cs typeface="Calibri"/>
              </a:rPr>
              <a:t>i</a:t>
            </a:r>
            <a:r>
              <a:rPr dirty="0" smtClean="0" baseline="3413" sz="4800" spc="-9" b="1"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latin typeface="Calibri"/>
                <a:cs typeface="Calibri"/>
              </a:rPr>
              <a:t>ches</a:t>
            </a:r>
            <a:r>
              <a:rPr dirty="0" smtClean="0" baseline="3413" sz="4800" spc="163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a</a:t>
            </a:r>
            <a:r>
              <a:rPr dirty="0" smtClean="0" baseline="3413" sz="4800" spc="-50" b="1"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r>
              <a:rPr dirty="0" smtClean="0" baseline="3413" sz="4800" spc="196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small</a:t>
            </a:r>
            <a:r>
              <a:rPr dirty="0" smtClean="0" baseline="3413" sz="4800" spc="159" b="1">
                <a:latin typeface="Calibri"/>
                <a:cs typeface="Calibri"/>
              </a:rPr>
              <a:t> </a:t>
            </a:r>
            <a:r>
              <a:rPr dirty="0" smtClean="0" baseline="3413" sz="4800" spc="-29" b="1">
                <a:latin typeface="Calibri"/>
                <a:cs typeface="Calibri"/>
              </a:rPr>
              <a:t>t</a:t>
            </a:r>
            <a:r>
              <a:rPr dirty="0" smtClean="0" baseline="3413" sz="4800" spc="0" b="1">
                <a:latin typeface="Calibri"/>
                <a:cs typeface="Calibri"/>
              </a:rPr>
              <a:t>o</a:t>
            </a:r>
            <a:r>
              <a:rPr dirty="0" smtClean="0" baseline="3413" sz="4800" spc="221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me</a:t>
            </a:r>
            <a:r>
              <a:rPr dirty="0" smtClean="0" baseline="3413" sz="4800" spc="-19" b="1">
                <a:latin typeface="Calibri"/>
                <a:cs typeface="Calibri"/>
              </a:rPr>
              <a:t>d</a:t>
            </a:r>
            <a:r>
              <a:rPr dirty="0" smtClean="0" baseline="3413" sz="4800" spc="25" b="1">
                <a:latin typeface="Calibri"/>
                <a:cs typeface="Calibri"/>
              </a:rPr>
              <a:t>i</a:t>
            </a:r>
            <a:r>
              <a:rPr dirty="0" smtClean="0" baseline="3413" sz="4800" spc="9" b="1">
                <a:latin typeface="Calibri"/>
                <a:cs typeface="Calibri"/>
              </a:rPr>
              <a:t>u</a:t>
            </a:r>
            <a:r>
              <a:rPr dirty="0" smtClean="0" baseline="3413" sz="4800" spc="4" b="1">
                <a:latin typeface="Calibri"/>
                <a:cs typeface="Calibri"/>
              </a:rPr>
              <a:t>m</a:t>
            </a:r>
            <a:r>
              <a:rPr dirty="0" smtClean="0" baseline="3413" sz="4800" spc="4" b="1">
                <a:latin typeface="Calibri"/>
                <a:cs typeface="Calibri"/>
              </a:rPr>
              <a:t>-</a:t>
            </a:r>
            <a:r>
              <a:rPr dirty="0" smtClean="0" baseline="3413" sz="4800" spc="0" b="1">
                <a:latin typeface="Calibri"/>
                <a:cs typeface="Calibri"/>
              </a:rPr>
              <a:t>si</a:t>
            </a:r>
            <a:r>
              <a:rPr dirty="0" smtClean="0" baseline="3413" sz="4800" spc="-39" b="1">
                <a:latin typeface="Calibri"/>
                <a:cs typeface="Calibri"/>
              </a:rPr>
              <a:t>z</a:t>
            </a:r>
            <a:r>
              <a:rPr dirty="0" smtClean="0" baseline="3413" sz="4800" spc="0" b="1">
                <a:latin typeface="Calibri"/>
                <a:cs typeface="Calibri"/>
              </a:rPr>
              <a:t>ed</a:t>
            </a:r>
            <a:r>
              <a:rPr dirty="0" smtClean="0" baseline="3413" sz="4800" spc="59" b="1">
                <a:latin typeface="Calibri"/>
                <a:cs typeface="Calibri"/>
              </a:rPr>
              <a:t> </a:t>
            </a:r>
            <a:r>
              <a:rPr dirty="0" smtClean="0" baseline="3413" sz="4800" spc="-9" b="1">
                <a:latin typeface="Calibri"/>
                <a:cs typeface="Calibri"/>
              </a:rPr>
              <a:t>p</a:t>
            </a:r>
            <a:r>
              <a:rPr dirty="0" smtClean="0" baseline="3413" sz="4800" spc="0" b="1">
                <a:latin typeface="Calibri"/>
                <a:cs typeface="Calibri"/>
              </a:rPr>
              <a:t>ass</a:t>
            </a:r>
            <a:r>
              <a:rPr dirty="0" smtClean="0" baseline="3413" sz="4800" spc="25" b="1">
                <a:latin typeface="Calibri"/>
                <a:cs typeface="Calibri"/>
              </a:rPr>
              <a:t>e</a:t>
            </a:r>
            <a:r>
              <a:rPr dirty="0" smtClean="0" baseline="3413" sz="4800" spc="0" b="1">
                <a:latin typeface="Calibri"/>
                <a:cs typeface="Calibri"/>
              </a:rPr>
              <a:t>ri</a:t>
            </a:r>
            <a:r>
              <a:rPr dirty="0" smtClean="0" baseline="3413" sz="4800" spc="-9" b="1"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r>
              <a:rPr dirty="0" smtClean="0" baseline="3413" sz="4800" spc="117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b</a:t>
            </a:r>
            <a:r>
              <a:rPr dirty="0" smtClean="0" baseline="3413" sz="4800" spc="19" b="1">
                <a:latin typeface="Calibri"/>
                <a:cs typeface="Calibri"/>
              </a:rPr>
              <a:t>i</a:t>
            </a:r>
            <a:r>
              <a:rPr dirty="0" smtClean="0" baseline="3413" sz="4800" spc="-54" b="1"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latin typeface="Calibri"/>
                <a:cs typeface="Calibri"/>
              </a:rPr>
              <a:t>ds</a:t>
            </a:r>
            <a:endParaRPr sz="3200">
              <a:latin typeface="Calibri"/>
              <a:cs typeface="Calibri"/>
            </a:endParaRPr>
          </a:p>
          <a:p>
            <a:pPr marL="12700" marR="60853">
              <a:lnSpc>
                <a:spcPct val="101725"/>
              </a:lnSpc>
              <a:spcBef>
                <a:spcPts val="1688"/>
              </a:spcBef>
            </a:pPr>
            <a:r>
              <a:rPr dirty="0" smtClean="0" sz="3200" spc="4" b="1">
                <a:latin typeface="Calibri"/>
                <a:cs typeface="Calibri"/>
              </a:rPr>
              <a:t>i</a:t>
            </a:r>
            <a:r>
              <a:rPr dirty="0" smtClean="0" sz="3200" spc="0" b="1">
                <a:latin typeface="Calibri"/>
                <a:cs typeface="Calibri"/>
              </a:rPr>
              <a:t>n</a:t>
            </a:r>
            <a:r>
              <a:rPr dirty="0" smtClean="0" sz="3200" spc="-39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t</a:t>
            </a:r>
            <a:r>
              <a:rPr dirty="0" smtClean="0" sz="3200" spc="-14" b="1">
                <a:latin typeface="Calibri"/>
                <a:cs typeface="Calibri"/>
              </a:rPr>
              <a:t>h</a:t>
            </a:r>
            <a:r>
              <a:rPr dirty="0" smtClean="0" sz="3200" spc="0" b="1">
                <a:latin typeface="Calibri"/>
                <a:cs typeface="Calibri"/>
              </a:rPr>
              <a:t>e</a:t>
            </a:r>
            <a:r>
              <a:rPr dirty="0" smtClean="0" sz="3200" spc="-19" b="1">
                <a:latin typeface="Calibri"/>
                <a:cs typeface="Calibri"/>
              </a:rPr>
              <a:t> </a:t>
            </a:r>
            <a:r>
              <a:rPr dirty="0" smtClean="0" sz="3200" spc="-50" b="1">
                <a:latin typeface="Calibri"/>
                <a:cs typeface="Calibri"/>
              </a:rPr>
              <a:t>f</a:t>
            </a:r>
            <a:r>
              <a:rPr dirty="0" smtClean="0" sz="3200" spc="0" b="1">
                <a:latin typeface="Calibri"/>
                <a:cs typeface="Calibri"/>
              </a:rPr>
              <a:t>ami</a:t>
            </a:r>
            <a:r>
              <a:rPr dirty="0" smtClean="0" sz="3200" spc="9" b="1">
                <a:latin typeface="Calibri"/>
                <a:cs typeface="Calibri"/>
              </a:rPr>
              <a:t>l</a:t>
            </a:r>
            <a:r>
              <a:rPr dirty="0" smtClean="0" sz="3200" spc="0" b="1">
                <a:latin typeface="Calibri"/>
                <a:cs typeface="Calibri"/>
              </a:rPr>
              <a:t>y</a:t>
            </a:r>
            <a:r>
              <a:rPr dirty="0" smtClean="0" sz="3200" spc="-82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Fri</a:t>
            </a:r>
            <a:r>
              <a:rPr dirty="0" smtClean="0" sz="3200" spc="-9" b="1">
                <a:latin typeface="Calibri"/>
                <a:cs typeface="Calibri"/>
              </a:rPr>
              <a:t>n</a:t>
            </a:r>
            <a:r>
              <a:rPr dirty="0" smtClean="0" sz="3200" spc="0" b="1">
                <a:latin typeface="Calibri"/>
                <a:cs typeface="Calibri"/>
              </a:rPr>
              <a:t>gi</a:t>
            </a:r>
            <a:r>
              <a:rPr dirty="0" smtClean="0" sz="3200" spc="9" b="1">
                <a:latin typeface="Calibri"/>
                <a:cs typeface="Calibri"/>
              </a:rPr>
              <a:t>l</a:t>
            </a:r>
            <a:r>
              <a:rPr dirty="0" smtClean="0" sz="3200" spc="0" b="1">
                <a:latin typeface="Calibri"/>
                <a:cs typeface="Calibri"/>
              </a:rPr>
              <a:t>l</a:t>
            </a:r>
            <a:r>
              <a:rPr dirty="0" smtClean="0" sz="3200" spc="9" b="1">
                <a:latin typeface="Calibri"/>
                <a:cs typeface="Calibri"/>
              </a:rPr>
              <a:t>i</a:t>
            </a:r>
            <a:r>
              <a:rPr dirty="0" smtClean="0" sz="3200" spc="-9" b="1">
                <a:latin typeface="Calibri"/>
                <a:cs typeface="Calibri"/>
              </a:rPr>
              <a:t>d</a:t>
            </a:r>
            <a:r>
              <a:rPr dirty="0" smtClean="0" sz="3200" spc="0" b="1">
                <a:latin typeface="Calibri"/>
                <a:cs typeface="Calibri"/>
              </a:rPr>
              <a:t>ae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7244" y="3671757"/>
            <a:ext cx="228091" cy="43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5844" y="3696207"/>
            <a:ext cx="1342343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Finches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1783" y="3696207"/>
            <a:ext cx="890658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9" b="1">
                <a:latin typeface="Calibri"/>
                <a:cs typeface="Calibri"/>
              </a:rPr>
              <a:t>h</a:t>
            </a:r>
            <a:r>
              <a:rPr dirty="0" smtClean="0" baseline="3413" sz="4800" spc="-39" b="1">
                <a:latin typeface="Calibri"/>
                <a:cs typeface="Calibri"/>
              </a:rPr>
              <a:t>a</a:t>
            </a:r>
            <a:r>
              <a:rPr dirty="0" smtClean="0" baseline="3413" sz="4800" spc="-25" b="1">
                <a:latin typeface="Calibri"/>
                <a:cs typeface="Calibri"/>
              </a:rPr>
              <a:t>v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6541" y="3696207"/>
            <a:ext cx="957653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50" b="1">
                <a:latin typeface="Calibri"/>
                <a:cs typeface="Calibri"/>
              </a:rPr>
              <a:t>s</a:t>
            </a:r>
            <a:r>
              <a:rPr dirty="0" smtClean="0" baseline="3413" sz="4800" spc="-29" b="1">
                <a:latin typeface="Calibri"/>
                <a:cs typeface="Calibri"/>
              </a:rPr>
              <a:t>t</a:t>
            </a:r>
            <a:r>
              <a:rPr dirty="0" smtClean="0" baseline="3413" sz="4800" spc="34" b="1">
                <a:latin typeface="Calibri"/>
                <a:cs typeface="Calibri"/>
              </a:rPr>
              <a:t>o</a:t>
            </a:r>
            <a:r>
              <a:rPr dirty="0" smtClean="0" baseline="3413" sz="4800" spc="-9" b="1">
                <a:latin typeface="Calibri"/>
                <a:cs typeface="Calibri"/>
              </a:rPr>
              <a:t>u</a:t>
            </a:r>
            <a:r>
              <a:rPr dirty="0" smtClean="0" baseline="3413" sz="4800" spc="0" b="1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8482" y="3696207"/>
            <a:ext cx="1258302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14" b="1">
                <a:latin typeface="Calibri"/>
                <a:cs typeface="Calibri"/>
              </a:rPr>
              <a:t>c</a:t>
            </a:r>
            <a:r>
              <a:rPr dirty="0" smtClean="0" baseline="3413" sz="4800" spc="9" b="1">
                <a:latin typeface="Calibri"/>
                <a:cs typeface="Calibri"/>
              </a:rPr>
              <a:t>o</a:t>
            </a:r>
            <a:r>
              <a:rPr dirty="0" smtClean="0" baseline="3413" sz="4800" spc="-9" b="1"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latin typeface="Calibri"/>
                <a:cs typeface="Calibri"/>
              </a:rPr>
              <a:t>ical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2048" y="3696207"/>
            <a:ext cx="764630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9" b="1">
                <a:latin typeface="Calibri"/>
                <a:cs typeface="Calibri"/>
              </a:rPr>
              <a:t>b</a:t>
            </a:r>
            <a:r>
              <a:rPr dirty="0" smtClean="0" baseline="3413" sz="4800" spc="0" b="1">
                <a:latin typeface="Calibri"/>
                <a:cs typeface="Calibri"/>
              </a:rPr>
              <a:t>i</a:t>
            </a:r>
            <a:r>
              <a:rPr dirty="0" smtClean="0" baseline="3413" sz="4800" spc="9" b="1">
                <a:latin typeface="Calibri"/>
                <a:cs typeface="Calibri"/>
              </a:rPr>
              <a:t>l</a:t>
            </a:r>
            <a:r>
              <a:rPr dirty="0" smtClean="0" baseline="3413" sz="4800" spc="0" b="1">
                <a:latin typeface="Calibri"/>
                <a:cs typeface="Calibri"/>
              </a:rPr>
              <a:t>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1838" y="3696207"/>
            <a:ext cx="1474258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14" b="1">
                <a:latin typeface="Calibri"/>
                <a:cs typeface="Calibri"/>
              </a:rPr>
              <a:t>a</a:t>
            </a:r>
            <a:r>
              <a:rPr dirty="0" smtClean="0" baseline="3413" sz="4800" spc="-9" b="1">
                <a:latin typeface="Calibri"/>
                <a:cs typeface="Calibri"/>
              </a:rPr>
              <a:t>d</a:t>
            </a:r>
            <a:r>
              <a:rPr dirty="0" smtClean="0" baseline="3413" sz="4800" spc="0" b="1">
                <a:latin typeface="Calibri"/>
                <a:cs typeface="Calibri"/>
              </a:rPr>
              <a:t>ap</a:t>
            </a:r>
            <a:r>
              <a:rPr dirty="0" smtClean="0" baseline="3413" sz="4800" spc="-50" b="1">
                <a:latin typeface="Calibri"/>
                <a:cs typeface="Calibri"/>
              </a:rPr>
              <a:t>t</a:t>
            </a:r>
            <a:r>
              <a:rPr dirty="0" smtClean="0" baseline="3413" sz="4800" spc="0" b="1">
                <a:latin typeface="Calibri"/>
                <a:cs typeface="Calibri"/>
              </a:rPr>
              <a:t>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8891" y="3696207"/>
            <a:ext cx="571236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50" b="1">
                <a:latin typeface="Calibri"/>
                <a:cs typeface="Calibri"/>
              </a:rPr>
              <a:t>f</a:t>
            </a:r>
            <a:r>
              <a:rPr dirty="0" smtClean="0" baseline="3413" sz="4800" spc="9" b="1">
                <a:latin typeface="Calibri"/>
                <a:cs typeface="Calibri"/>
              </a:rPr>
              <a:t>o</a:t>
            </a:r>
            <a:r>
              <a:rPr dirty="0" smtClean="0" baseline="3413" sz="4800" spc="0" b="1"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3355" y="3696207"/>
            <a:ext cx="1138190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e</a:t>
            </a:r>
            <a:r>
              <a:rPr dirty="0" smtClean="0" baseline="3413" sz="4800" spc="-14" b="1">
                <a:latin typeface="Calibri"/>
                <a:cs typeface="Calibri"/>
              </a:rPr>
              <a:t>a</a:t>
            </a:r>
            <a:r>
              <a:rPr dirty="0" smtClean="0" baseline="3413" sz="4800" spc="0" b="1">
                <a:latin typeface="Calibri"/>
                <a:cs typeface="Calibri"/>
              </a:rPr>
              <a:t>ting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8049" y="3696207"/>
            <a:ext cx="1036802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see</a:t>
            </a:r>
            <a:r>
              <a:rPr dirty="0" smtClean="0" baseline="3413" sz="4800" spc="9" b="1">
                <a:latin typeface="Calibri"/>
                <a:cs typeface="Calibri"/>
              </a:rPr>
              <a:t>d</a:t>
            </a:r>
            <a:r>
              <a:rPr dirty="0" smtClean="0" baseline="3413" sz="4800" spc="0" b="1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4428109"/>
            <a:ext cx="5555054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and</a:t>
            </a:r>
            <a:r>
              <a:rPr dirty="0" smtClean="0" baseline="3413" sz="4800" spc="-35" b="1">
                <a:latin typeface="Calibri"/>
                <a:cs typeface="Calibri"/>
              </a:rPr>
              <a:t> </a:t>
            </a:r>
            <a:r>
              <a:rPr dirty="0" smtClean="0" baseline="3413" sz="4800" spc="9" b="1">
                <a:latin typeface="Calibri"/>
                <a:cs typeface="Calibri"/>
              </a:rPr>
              <a:t>o</a:t>
            </a:r>
            <a:r>
              <a:rPr dirty="0" smtClean="0" baseline="3413" sz="4800" spc="0" b="1">
                <a:latin typeface="Calibri"/>
                <a:cs typeface="Calibri"/>
              </a:rPr>
              <a:t>f</a:t>
            </a:r>
            <a:r>
              <a:rPr dirty="0" smtClean="0" baseline="3413" sz="4800" spc="-50" b="1">
                <a:latin typeface="Calibri"/>
                <a:cs typeface="Calibri"/>
              </a:rPr>
              <a:t>t</a:t>
            </a:r>
            <a:r>
              <a:rPr dirty="0" smtClean="0" baseline="3413" sz="4800" spc="0" b="1">
                <a:latin typeface="Calibri"/>
                <a:cs typeface="Calibri"/>
              </a:rPr>
              <a:t>en</a:t>
            </a:r>
            <a:r>
              <a:rPr dirty="0" smtClean="0" baseline="3413" sz="4800" spc="-56" b="1">
                <a:latin typeface="Calibri"/>
                <a:cs typeface="Calibri"/>
              </a:rPr>
              <a:t> </a:t>
            </a:r>
            <a:r>
              <a:rPr dirty="0" smtClean="0" baseline="3413" sz="4800" spc="-9" b="1">
                <a:latin typeface="Calibri"/>
                <a:cs typeface="Calibri"/>
              </a:rPr>
              <a:t>h</a:t>
            </a:r>
            <a:r>
              <a:rPr dirty="0" smtClean="0" baseline="3413" sz="4800" spc="-39" b="1">
                <a:latin typeface="Calibri"/>
                <a:cs typeface="Calibri"/>
              </a:rPr>
              <a:t>a</a:t>
            </a:r>
            <a:r>
              <a:rPr dirty="0" smtClean="0" baseline="3413" sz="4800" spc="-25" b="1">
                <a:latin typeface="Calibri"/>
                <a:cs typeface="Calibri"/>
              </a:rPr>
              <a:t>v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r>
              <a:rPr dirty="0" smtClean="0" baseline="3413" sz="4800" spc="-64" b="1">
                <a:latin typeface="Calibri"/>
                <a:cs typeface="Calibri"/>
              </a:rPr>
              <a:t> </a:t>
            </a:r>
            <a:r>
              <a:rPr dirty="0" smtClean="0" baseline="3413" sz="4800" spc="-14" b="1">
                <a:latin typeface="Calibri"/>
                <a:cs typeface="Calibri"/>
              </a:rPr>
              <a:t>c</a:t>
            </a:r>
            <a:r>
              <a:rPr dirty="0" smtClean="0" baseline="3413" sz="4800" spc="9" b="1">
                <a:latin typeface="Calibri"/>
                <a:cs typeface="Calibri"/>
              </a:rPr>
              <a:t>o</a:t>
            </a:r>
            <a:r>
              <a:rPr dirty="0" smtClean="0" baseline="3413" sz="4800" spc="0" b="1">
                <a:latin typeface="Calibri"/>
                <a:cs typeface="Calibri"/>
              </a:rPr>
              <a:t>l</a:t>
            </a:r>
            <a:r>
              <a:rPr dirty="0" smtClean="0" baseline="3413" sz="4800" spc="14" b="1">
                <a:latin typeface="Calibri"/>
                <a:cs typeface="Calibri"/>
              </a:rPr>
              <a:t>o</a:t>
            </a:r>
            <a:r>
              <a:rPr dirty="0" smtClean="0" baseline="3413" sz="4800" spc="0" b="1">
                <a:latin typeface="Calibri"/>
                <a:cs typeface="Calibri"/>
              </a:rPr>
              <a:t>rf</a:t>
            </a:r>
            <a:r>
              <a:rPr dirty="0" smtClean="0" baseline="3413" sz="4800" spc="-19" b="1">
                <a:latin typeface="Calibri"/>
                <a:cs typeface="Calibri"/>
              </a:rPr>
              <a:t>u</a:t>
            </a:r>
            <a:r>
              <a:rPr dirty="0" smtClean="0" baseline="3413" sz="4800" spc="0" b="1">
                <a:latin typeface="Calibri"/>
                <a:cs typeface="Calibri"/>
              </a:rPr>
              <a:t>l</a:t>
            </a:r>
            <a:r>
              <a:rPr dirty="0" smtClean="0" baseline="3413" sz="4800" spc="-62" b="1">
                <a:latin typeface="Calibri"/>
                <a:cs typeface="Calibri"/>
              </a:rPr>
              <a:t> </a:t>
            </a:r>
            <a:r>
              <a:rPr dirty="0" smtClean="0" baseline="3413" sz="4800" spc="-9" b="1">
                <a:latin typeface="Calibri"/>
                <a:cs typeface="Calibri"/>
              </a:rPr>
              <a:t>p</a:t>
            </a:r>
            <a:r>
              <a:rPr dirty="0" smtClean="0" baseline="3413" sz="4800" spc="0" b="1">
                <a:latin typeface="Calibri"/>
                <a:cs typeface="Calibri"/>
              </a:rPr>
              <a:t>luma</a:t>
            </a:r>
            <a:r>
              <a:rPr dirty="0" smtClean="0" baseline="3413" sz="4800" spc="-25" b="1">
                <a:latin typeface="Calibri"/>
                <a:cs typeface="Calibri"/>
              </a:rPr>
              <a:t>g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6254" y="6466738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36848" y="0"/>
            <a:ext cx="47183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00054" y="6466738"/>
            <a:ext cx="2006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917244" y="2079565"/>
            <a:ext cx="228244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5844" y="2104034"/>
            <a:ext cx="977263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Finch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49551" y="2104034"/>
            <a:ext cx="1268687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o</a:t>
            </a:r>
            <a:r>
              <a:rPr dirty="0" smtClean="0" baseline="3413" sz="4800" spc="14" b="1">
                <a:latin typeface="Calibri"/>
                <a:cs typeface="Calibri"/>
              </a:rPr>
              <a:t>c</a:t>
            </a:r>
            <a:r>
              <a:rPr dirty="0" smtClean="0" baseline="3413" sz="4800" spc="0" b="1">
                <a:latin typeface="Calibri"/>
                <a:cs typeface="Calibri"/>
              </a:rPr>
              <a:t>cu</a:t>
            </a:r>
            <a:r>
              <a:rPr dirty="0" smtClean="0" baseline="3413" sz="4800" spc="-34" b="1">
                <a:latin typeface="Calibri"/>
                <a:cs typeface="Calibri"/>
              </a:rPr>
              <a:t>p</a:t>
            </a:r>
            <a:r>
              <a:rPr dirty="0" smtClean="0" baseline="3413" sz="4800" spc="0" b="1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45789" y="2104034"/>
            <a:ext cx="286522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0316" y="2104034"/>
            <a:ext cx="2119789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19" b="1">
                <a:latin typeface="Calibri"/>
                <a:cs typeface="Calibri"/>
              </a:rPr>
              <a:t>g</a:t>
            </a:r>
            <a:r>
              <a:rPr dirty="0" smtClean="0" baseline="3413" sz="4800" spc="-54" b="1"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r>
              <a:rPr dirty="0" smtClean="0" baseline="3413" sz="4800" spc="-14" b="1">
                <a:latin typeface="Calibri"/>
                <a:cs typeface="Calibri"/>
              </a:rPr>
              <a:t>a</a:t>
            </a:r>
            <a:r>
              <a:rPr dirty="0" smtClean="0" baseline="3413" sz="4800" spc="0" b="1">
                <a:latin typeface="Calibri"/>
                <a:cs typeface="Calibri"/>
              </a:rPr>
              <a:t>t</a:t>
            </a:r>
            <a:r>
              <a:rPr dirty="0" smtClean="0" baseline="3413" sz="4800" spc="0" b="1">
                <a:latin typeface="Calibri"/>
                <a:cs typeface="Calibri"/>
              </a:rPr>
              <a:t> </a:t>
            </a:r>
            <a:r>
              <a:rPr dirty="0" smtClean="0" baseline="3413" sz="4800" spc="176" b="1">
                <a:latin typeface="Calibri"/>
                <a:cs typeface="Calibri"/>
              </a:rPr>
              <a:t> </a:t>
            </a:r>
            <a:r>
              <a:rPr dirty="0" smtClean="0" baseline="3413" sz="4800" spc="-79" b="1"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latin typeface="Calibri"/>
                <a:cs typeface="Calibri"/>
              </a:rPr>
              <a:t>an</a:t>
            </a:r>
            <a:r>
              <a:rPr dirty="0" smtClean="0" baseline="3413" sz="4800" spc="-29" b="1">
                <a:latin typeface="Calibri"/>
                <a:cs typeface="Calibri"/>
              </a:rPr>
              <a:t>g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07328" y="2104034"/>
            <a:ext cx="435103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9" b="1"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71461" y="2104034"/>
            <a:ext cx="1458132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9" b="1">
                <a:latin typeface="Calibri"/>
                <a:cs typeface="Calibri"/>
              </a:rPr>
              <a:t>h</a:t>
            </a:r>
            <a:r>
              <a:rPr dirty="0" smtClean="0" baseline="3413" sz="4800" spc="0" b="1">
                <a:latin typeface="Calibri"/>
                <a:cs typeface="Calibri"/>
              </a:rPr>
              <a:t>abi</a:t>
            </a:r>
            <a:r>
              <a:rPr dirty="0" smtClean="0" baseline="3413" sz="4800" spc="-25" b="1">
                <a:latin typeface="Calibri"/>
                <a:cs typeface="Calibri"/>
              </a:rPr>
              <a:t>t</a:t>
            </a:r>
            <a:r>
              <a:rPr dirty="0" smtClean="0" baseline="3413" sz="4800" spc="-19" b="1">
                <a:latin typeface="Calibri"/>
                <a:cs typeface="Calibri"/>
              </a:rPr>
              <a:t>a</a:t>
            </a:r>
            <a:r>
              <a:rPr dirty="0" smtClean="0" baseline="3413" sz="4800" spc="0" b="1">
                <a:latin typeface="Calibri"/>
                <a:cs typeface="Calibri"/>
              </a:rPr>
              <a:t>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56803" y="2104034"/>
            <a:ext cx="1152573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w</a:t>
            </a:r>
            <a:r>
              <a:rPr dirty="0" smtClean="0" baseline="3413" sz="4800" spc="-14" b="1">
                <a:latin typeface="Calibri"/>
                <a:cs typeface="Calibri"/>
              </a:rPr>
              <a:t>h</a:t>
            </a:r>
            <a:r>
              <a:rPr dirty="0" smtClean="0" baseline="3413" sz="4800" spc="19" b="1">
                <a:latin typeface="Calibri"/>
                <a:cs typeface="Calibri"/>
              </a:rPr>
              <a:t>e</a:t>
            </a:r>
            <a:r>
              <a:rPr dirty="0" smtClean="0" baseline="3413" sz="4800" spc="-54" b="1"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40265" y="2104034"/>
            <a:ext cx="839232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t</a:t>
            </a:r>
            <a:r>
              <a:rPr dirty="0" smtClean="0" baseline="3413" sz="4800" spc="-14" b="1">
                <a:latin typeface="Calibri"/>
                <a:cs typeface="Calibri"/>
              </a:rPr>
              <a:t>h</a:t>
            </a:r>
            <a:r>
              <a:rPr dirty="0" smtClean="0" baseline="3413" sz="4800" spc="0" b="1">
                <a:latin typeface="Calibri"/>
                <a:cs typeface="Calibri"/>
              </a:rPr>
              <a:t>ey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06862" y="2104034"/>
            <a:ext cx="628828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a</a:t>
            </a:r>
            <a:r>
              <a:rPr dirty="0" smtClean="0" baseline="3413" sz="4800" spc="-50" b="1"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5844" y="2835935"/>
            <a:ext cx="6061488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9" b="1">
                <a:latin typeface="Calibri"/>
                <a:cs typeface="Calibri"/>
              </a:rPr>
              <a:t>u</a:t>
            </a:r>
            <a:r>
              <a:rPr dirty="0" smtClean="0" baseline="3413" sz="4800" spc="0" b="1">
                <a:latin typeface="Calibri"/>
                <a:cs typeface="Calibri"/>
              </a:rPr>
              <a:t>s</a:t>
            </a:r>
            <a:r>
              <a:rPr dirty="0" smtClean="0" baseline="3413" sz="4800" spc="-9" b="1">
                <a:latin typeface="Calibri"/>
                <a:cs typeface="Calibri"/>
              </a:rPr>
              <a:t>u</a:t>
            </a:r>
            <a:r>
              <a:rPr dirty="0" smtClean="0" baseline="3413" sz="4800" spc="0" b="1">
                <a:latin typeface="Calibri"/>
                <a:cs typeface="Calibri"/>
              </a:rPr>
              <a:t>a</a:t>
            </a:r>
            <a:r>
              <a:rPr dirty="0" smtClean="0" baseline="3413" sz="4800" spc="9" b="1">
                <a:latin typeface="Calibri"/>
                <a:cs typeface="Calibri"/>
              </a:rPr>
              <a:t>l</a:t>
            </a:r>
            <a:r>
              <a:rPr dirty="0" smtClean="0" baseline="3413" sz="4800" spc="0" b="1">
                <a:latin typeface="Calibri"/>
                <a:cs typeface="Calibri"/>
              </a:rPr>
              <a:t>ly</a:t>
            </a:r>
            <a:r>
              <a:rPr dirty="0" smtClean="0" baseline="3413" sz="4800" spc="-83" b="1">
                <a:latin typeface="Calibri"/>
                <a:cs typeface="Calibri"/>
              </a:rPr>
              <a:t> </a:t>
            </a:r>
            <a:r>
              <a:rPr dirty="0" smtClean="0" baseline="3413" sz="4800" spc="-54" b="1"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latin typeface="Calibri"/>
                <a:cs typeface="Calibri"/>
              </a:rPr>
              <a:t>eside</a:t>
            </a:r>
            <a:r>
              <a:rPr dirty="0" smtClean="0" baseline="3413" sz="4800" spc="-39" b="1"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latin typeface="Calibri"/>
                <a:cs typeface="Calibri"/>
              </a:rPr>
              <a:t>t</a:t>
            </a:r>
            <a:r>
              <a:rPr dirty="0" smtClean="0" baseline="3413" sz="4800" spc="-28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and</a:t>
            </a:r>
            <a:r>
              <a:rPr dirty="0" smtClean="0" baseline="3413" sz="4800" spc="-64" b="1">
                <a:latin typeface="Calibri"/>
                <a:cs typeface="Calibri"/>
              </a:rPr>
              <a:t> </a:t>
            </a:r>
            <a:r>
              <a:rPr dirty="0" smtClean="0" baseline="3413" sz="4800" spc="-9" b="1">
                <a:latin typeface="Calibri"/>
                <a:cs typeface="Calibri"/>
              </a:rPr>
              <a:t>d</a:t>
            </a:r>
            <a:r>
              <a:rPr dirty="0" smtClean="0" baseline="3413" sz="4800" spc="0" b="1">
                <a:latin typeface="Calibri"/>
                <a:cs typeface="Calibri"/>
              </a:rPr>
              <a:t>o</a:t>
            </a:r>
            <a:r>
              <a:rPr dirty="0" smtClean="0" baseline="3413" sz="4800" spc="0" b="1">
                <a:latin typeface="Calibri"/>
                <a:cs typeface="Calibri"/>
              </a:rPr>
              <a:t> </a:t>
            </a:r>
            <a:r>
              <a:rPr dirty="0" smtClean="0" baseline="3413" sz="4800" spc="-9" b="1"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latin typeface="Calibri"/>
                <a:cs typeface="Calibri"/>
              </a:rPr>
              <a:t>ot</a:t>
            </a:r>
            <a:r>
              <a:rPr dirty="0" smtClean="0" baseline="3413" sz="4800" spc="-40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mig</a:t>
            </a:r>
            <a:r>
              <a:rPr dirty="0" smtClean="0" baseline="3413" sz="4800" spc="-79" b="1">
                <a:latin typeface="Calibri"/>
                <a:cs typeface="Calibri"/>
              </a:rPr>
              <a:t>r</a:t>
            </a:r>
            <a:r>
              <a:rPr dirty="0" smtClean="0" baseline="3413" sz="4800" spc="-19" b="1">
                <a:latin typeface="Calibri"/>
                <a:cs typeface="Calibri"/>
              </a:rPr>
              <a:t>a</a:t>
            </a:r>
            <a:r>
              <a:rPr dirty="0" smtClean="0" baseline="3413" sz="4800" spc="-50" b="1">
                <a:latin typeface="Calibri"/>
                <a:cs typeface="Calibri"/>
              </a:rPr>
              <a:t>t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7244" y="3671757"/>
            <a:ext cx="228091" cy="43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5844" y="3696207"/>
            <a:ext cx="896826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Th</a:t>
            </a:r>
            <a:r>
              <a:rPr dirty="0" smtClean="0" baseline="3413" sz="4800" spc="-29" b="1">
                <a:latin typeface="Calibri"/>
                <a:cs typeface="Calibri"/>
              </a:rPr>
              <a:t>e</a:t>
            </a:r>
            <a:r>
              <a:rPr dirty="0" smtClean="0" baseline="3413" sz="4800" spc="0" b="1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9823" y="3696207"/>
            <a:ext cx="890658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9" b="1">
                <a:latin typeface="Calibri"/>
                <a:cs typeface="Calibri"/>
              </a:rPr>
              <a:t>h</a:t>
            </a:r>
            <a:r>
              <a:rPr dirty="0" smtClean="0" baseline="3413" sz="4800" spc="-39" b="1">
                <a:latin typeface="Calibri"/>
                <a:cs typeface="Calibri"/>
              </a:rPr>
              <a:t>a</a:t>
            </a:r>
            <a:r>
              <a:rPr dirty="0" smtClean="0" baseline="3413" sz="4800" spc="-25" b="1">
                <a:latin typeface="Calibri"/>
                <a:cs typeface="Calibri"/>
              </a:rPr>
              <a:t>v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7629" y="3696207"/>
            <a:ext cx="286326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2533" y="3696207"/>
            <a:ext cx="2028442" cy="1162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91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25" b="1">
                <a:latin typeface="Calibri"/>
                <a:cs typeface="Calibri"/>
              </a:rPr>
              <a:t>w</a:t>
            </a:r>
            <a:r>
              <a:rPr dirty="0" smtClean="0" baseline="3413" sz="4800" spc="9" b="1">
                <a:latin typeface="Calibri"/>
                <a:cs typeface="Calibri"/>
              </a:rPr>
              <a:t>o</a:t>
            </a:r>
            <a:r>
              <a:rPr dirty="0" smtClean="0" baseline="3413" sz="4800" spc="14" b="1"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latin typeface="Calibri"/>
                <a:cs typeface="Calibri"/>
              </a:rPr>
              <a:t>l</a:t>
            </a:r>
            <a:r>
              <a:rPr dirty="0" smtClean="0" baseline="3413" sz="4800" spc="9" b="1">
                <a:latin typeface="Calibri"/>
                <a:cs typeface="Calibri"/>
              </a:rPr>
              <a:t>d</a:t>
            </a:r>
            <a:r>
              <a:rPr dirty="0" smtClean="0" baseline="3413" sz="4800" spc="4" b="1">
                <a:latin typeface="Calibri"/>
                <a:cs typeface="Calibri"/>
              </a:rPr>
              <a:t>-</a:t>
            </a:r>
            <a:r>
              <a:rPr dirty="0" smtClean="0" baseline="3413" sz="4800" spc="0" b="1">
                <a:latin typeface="Calibri"/>
                <a:cs typeface="Calibri"/>
              </a:rPr>
              <a:t>wide</a:t>
            </a:r>
            <a:endParaRPr sz="3200">
              <a:latin typeface="Calibri"/>
              <a:cs typeface="Calibri"/>
            </a:endParaRPr>
          </a:p>
          <a:p>
            <a:pPr marL="12700" marR="60807">
              <a:lnSpc>
                <a:spcPct val="101725"/>
              </a:lnSpc>
              <a:spcBef>
                <a:spcPts val="1689"/>
              </a:spcBef>
            </a:pPr>
            <a:r>
              <a:rPr dirty="0" smtClean="0" sz="3200" spc="-54" b="1">
                <a:latin typeface="Calibri"/>
                <a:cs typeface="Calibri"/>
              </a:rPr>
              <a:t>r</a:t>
            </a:r>
            <a:r>
              <a:rPr dirty="0" smtClean="0" sz="3200" spc="0" b="1">
                <a:latin typeface="Calibri"/>
                <a:cs typeface="Calibri"/>
              </a:rPr>
              <a:t>egi</a:t>
            </a:r>
            <a:r>
              <a:rPr dirty="0" smtClean="0" sz="3200" spc="14" b="1">
                <a:latin typeface="Calibri"/>
                <a:cs typeface="Calibri"/>
              </a:rPr>
              <a:t>o</a:t>
            </a:r>
            <a:r>
              <a:rPr dirty="0" smtClean="0" sz="3200" spc="-9" b="1">
                <a:latin typeface="Calibri"/>
                <a:cs typeface="Calibri"/>
              </a:rPr>
              <a:t>n</a:t>
            </a:r>
            <a:r>
              <a:rPr dirty="0" smtClean="0" sz="3200" spc="0" b="1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27624" y="3696207"/>
            <a:ext cx="2061084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9" b="1">
                <a:latin typeface="Calibri"/>
                <a:cs typeface="Calibri"/>
              </a:rPr>
              <a:t>d</a:t>
            </a:r>
            <a:r>
              <a:rPr dirty="0" smtClean="0" baseline="3413" sz="4800" spc="29" b="1">
                <a:latin typeface="Calibri"/>
                <a:cs typeface="Calibri"/>
              </a:rPr>
              <a:t>i</a:t>
            </a:r>
            <a:r>
              <a:rPr dirty="0" smtClean="0" baseline="3413" sz="4800" spc="-50" b="1">
                <a:latin typeface="Calibri"/>
                <a:cs typeface="Calibri"/>
              </a:rPr>
              <a:t>s</a:t>
            </a:r>
            <a:r>
              <a:rPr dirty="0" smtClean="0" baseline="3413" sz="4800" spc="14" b="1">
                <a:latin typeface="Calibri"/>
                <a:cs typeface="Calibri"/>
              </a:rPr>
              <a:t>t</a:t>
            </a:r>
            <a:r>
              <a:rPr dirty="0" smtClean="0" baseline="3413" sz="4800" spc="0" b="1">
                <a:latin typeface="Calibri"/>
                <a:cs typeface="Calibri"/>
              </a:rPr>
              <a:t>ributi</a:t>
            </a:r>
            <a:r>
              <a:rPr dirty="0" smtClean="0" baseline="3413" sz="4800" spc="19" b="1">
                <a:latin typeface="Calibri"/>
                <a:cs typeface="Calibri"/>
              </a:rPr>
              <a:t>o</a:t>
            </a:r>
            <a:r>
              <a:rPr dirty="0" smtClean="0" baseline="3413" sz="4800" spc="0" b="1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5861" y="3696207"/>
            <a:ext cx="1191965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44" b="1">
                <a:latin typeface="Calibri"/>
                <a:cs typeface="Calibri"/>
              </a:rPr>
              <a:t>e</a:t>
            </a:r>
            <a:r>
              <a:rPr dirty="0" smtClean="0" baseline="3413" sz="4800" spc="-75" b="1">
                <a:latin typeface="Calibri"/>
                <a:cs typeface="Calibri"/>
              </a:rPr>
              <a:t>x</a:t>
            </a:r>
            <a:r>
              <a:rPr dirty="0" smtClean="0" baseline="3413" sz="4800" spc="4" b="1">
                <a:latin typeface="Calibri"/>
                <a:cs typeface="Calibri"/>
              </a:rPr>
              <a:t>c</a:t>
            </a:r>
            <a:r>
              <a:rPr dirty="0" smtClean="0" baseline="3413" sz="4800" spc="19" b="1">
                <a:latin typeface="Calibri"/>
                <a:cs typeface="Calibri"/>
              </a:rPr>
              <a:t>e</a:t>
            </a:r>
            <a:r>
              <a:rPr dirty="0" smtClean="0" baseline="3413" sz="4800" spc="-34" b="1">
                <a:latin typeface="Calibri"/>
                <a:cs typeface="Calibri"/>
              </a:rPr>
              <a:t>p</a:t>
            </a:r>
            <a:r>
              <a:rPr dirty="0" smtClean="0" baseline="3413" sz="4800" spc="0" b="1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78595" y="3696207"/>
            <a:ext cx="571642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50" b="1">
                <a:latin typeface="Calibri"/>
                <a:cs typeface="Calibri"/>
              </a:rPr>
              <a:t>f</a:t>
            </a:r>
            <a:r>
              <a:rPr dirty="0" smtClean="0" baseline="3413" sz="4800" spc="9" b="1">
                <a:latin typeface="Calibri"/>
                <a:cs typeface="Calibri"/>
              </a:rPr>
              <a:t>o</a:t>
            </a:r>
            <a:r>
              <a:rPr dirty="0" smtClean="0" baseline="3413" sz="4800" spc="0" b="1"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9409" y="3696207"/>
            <a:ext cx="1582179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4" b="1">
                <a:latin typeface="Calibri"/>
                <a:cs typeface="Calibri"/>
              </a:rPr>
              <a:t>A</a:t>
            </a:r>
            <a:r>
              <a:rPr dirty="0" smtClean="0" baseline="3413" sz="4800" spc="9" b="1">
                <a:latin typeface="Calibri"/>
                <a:cs typeface="Calibri"/>
              </a:rPr>
              <a:t>u</a:t>
            </a:r>
            <a:r>
              <a:rPr dirty="0" smtClean="0" baseline="3413" sz="4800" spc="-50" b="1">
                <a:latin typeface="Calibri"/>
                <a:cs typeface="Calibri"/>
              </a:rPr>
              <a:t>s</a:t>
            </a:r>
            <a:r>
              <a:rPr dirty="0" smtClean="0" baseline="3413" sz="4800" spc="0" b="1">
                <a:latin typeface="Calibri"/>
                <a:cs typeface="Calibri"/>
              </a:rPr>
              <a:t>t</a:t>
            </a:r>
            <a:r>
              <a:rPr dirty="0" smtClean="0" baseline="3413" sz="4800" spc="-79" b="1"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latin typeface="Calibri"/>
                <a:cs typeface="Calibri"/>
              </a:rPr>
              <a:t>a</a:t>
            </a:r>
            <a:r>
              <a:rPr dirty="0" smtClean="0" baseline="3413" sz="4800" spc="9" b="1">
                <a:latin typeface="Calibri"/>
                <a:cs typeface="Calibri"/>
              </a:rPr>
              <a:t>l</a:t>
            </a:r>
            <a:r>
              <a:rPr dirty="0" smtClean="0" baseline="3413" sz="4800" spc="0" b="1">
                <a:latin typeface="Calibri"/>
                <a:cs typeface="Calibri"/>
              </a:rPr>
              <a:t>ia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4428109"/>
            <a:ext cx="2351013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and</a:t>
            </a:r>
            <a:r>
              <a:rPr dirty="0" smtClean="0" baseline="3413" sz="4800" spc="-35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t</a:t>
            </a:r>
            <a:r>
              <a:rPr dirty="0" smtClean="0" baseline="3413" sz="4800" spc="-9" b="1">
                <a:latin typeface="Calibri"/>
                <a:cs typeface="Calibri"/>
              </a:rPr>
              <a:t>h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r>
              <a:rPr dirty="0" smtClean="0" baseline="3413" sz="4800" spc="-24" b="1">
                <a:latin typeface="Calibri"/>
                <a:cs typeface="Calibri"/>
              </a:rPr>
              <a:t> </a:t>
            </a:r>
            <a:r>
              <a:rPr dirty="0" smtClean="0" baseline="3413" sz="4800" spc="-9" b="1">
                <a:latin typeface="Calibri"/>
                <a:cs typeface="Calibri"/>
              </a:rPr>
              <a:t>p</a:t>
            </a:r>
            <a:r>
              <a:rPr dirty="0" smtClean="0" baseline="3413" sz="4800" spc="9" b="1">
                <a:latin typeface="Calibri"/>
                <a:cs typeface="Calibri"/>
              </a:rPr>
              <a:t>o</a:t>
            </a:r>
            <a:r>
              <a:rPr dirty="0" smtClean="0" baseline="3413" sz="4800" spc="0" b="1">
                <a:latin typeface="Calibri"/>
                <a:cs typeface="Calibri"/>
              </a:rPr>
              <a:t>l</a:t>
            </a:r>
            <a:r>
              <a:rPr dirty="0" smtClean="0" baseline="3413" sz="4800" spc="9" b="1">
                <a:latin typeface="Calibri"/>
                <a:cs typeface="Calibri"/>
              </a:rPr>
              <a:t>a</a:t>
            </a:r>
            <a:r>
              <a:rPr dirty="0" smtClean="0" baseline="3413" sz="4800" spc="0" b="1"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6254" y="6466738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6103366" y="1740153"/>
            <a:ext cx="0" cy="3780282"/>
          </a:xfrm>
          <a:custGeom>
            <a:avLst/>
            <a:gdLst/>
            <a:ahLst/>
            <a:cxnLst/>
            <a:rect l="l" t="t" r="r" b="b"/>
            <a:pathLst>
              <a:path w="0" h="3780282">
                <a:moveTo>
                  <a:pt x="0" y="0"/>
                </a:moveTo>
                <a:lnTo>
                  <a:pt x="0" y="3780282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72765" y="2374519"/>
            <a:ext cx="6340856" cy="0"/>
          </a:xfrm>
          <a:custGeom>
            <a:avLst/>
            <a:gdLst/>
            <a:ahLst/>
            <a:cxnLst/>
            <a:rect l="l" t="t" r="r" b="b"/>
            <a:pathLst>
              <a:path w="6340856" h="0">
                <a:moveTo>
                  <a:pt x="0" y="0"/>
                </a:moveTo>
                <a:lnTo>
                  <a:pt x="6340856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72765" y="3002407"/>
            <a:ext cx="6340856" cy="0"/>
          </a:xfrm>
          <a:custGeom>
            <a:avLst/>
            <a:gdLst/>
            <a:ahLst/>
            <a:cxnLst/>
            <a:rect l="l" t="t" r="r" b="b"/>
            <a:pathLst>
              <a:path w="6340856" h="0">
                <a:moveTo>
                  <a:pt x="0" y="0"/>
                </a:moveTo>
                <a:lnTo>
                  <a:pt x="6340856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72765" y="3630295"/>
            <a:ext cx="6340856" cy="0"/>
          </a:xfrm>
          <a:custGeom>
            <a:avLst/>
            <a:gdLst/>
            <a:ahLst/>
            <a:cxnLst/>
            <a:rect l="l" t="t" r="r" b="b"/>
            <a:pathLst>
              <a:path w="6340856" h="0">
                <a:moveTo>
                  <a:pt x="0" y="0"/>
                </a:moveTo>
                <a:lnTo>
                  <a:pt x="6340856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72765" y="4258310"/>
            <a:ext cx="6340856" cy="0"/>
          </a:xfrm>
          <a:custGeom>
            <a:avLst/>
            <a:gdLst/>
            <a:ahLst/>
            <a:cxnLst/>
            <a:rect l="l" t="t" r="r" b="b"/>
            <a:pathLst>
              <a:path w="6340856" h="0">
                <a:moveTo>
                  <a:pt x="0" y="0"/>
                </a:moveTo>
                <a:lnTo>
                  <a:pt x="6340856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072765" y="4886198"/>
            <a:ext cx="6340856" cy="0"/>
          </a:xfrm>
          <a:custGeom>
            <a:avLst/>
            <a:gdLst/>
            <a:ahLst/>
            <a:cxnLst/>
            <a:rect l="l" t="t" r="r" b="b"/>
            <a:pathLst>
              <a:path w="6340856" h="0">
                <a:moveTo>
                  <a:pt x="0" y="0"/>
                </a:moveTo>
                <a:lnTo>
                  <a:pt x="6340856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79115" y="1740153"/>
            <a:ext cx="0" cy="3780282"/>
          </a:xfrm>
          <a:custGeom>
            <a:avLst/>
            <a:gdLst/>
            <a:ahLst/>
            <a:cxnLst/>
            <a:rect l="l" t="t" r="r" b="b"/>
            <a:pathLst>
              <a:path w="0" h="3780282">
                <a:moveTo>
                  <a:pt x="0" y="0"/>
                </a:moveTo>
                <a:lnTo>
                  <a:pt x="0" y="3780282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9407271" y="1740153"/>
            <a:ext cx="0" cy="3780282"/>
          </a:xfrm>
          <a:custGeom>
            <a:avLst/>
            <a:gdLst/>
            <a:ahLst/>
            <a:cxnLst/>
            <a:rect l="l" t="t" r="r" b="b"/>
            <a:pathLst>
              <a:path w="0" h="3780282">
                <a:moveTo>
                  <a:pt x="0" y="0"/>
                </a:moveTo>
                <a:lnTo>
                  <a:pt x="0" y="3780282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072765" y="1746503"/>
            <a:ext cx="6340856" cy="0"/>
          </a:xfrm>
          <a:custGeom>
            <a:avLst/>
            <a:gdLst/>
            <a:ahLst/>
            <a:cxnLst/>
            <a:rect l="l" t="t" r="r" b="b"/>
            <a:pathLst>
              <a:path w="6340856" h="0">
                <a:moveTo>
                  <a:pt x="0" y="0"/>
                </a:moveTo>
                <a:lnTo>
                  <a:pt x="6340856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072765" y="5514086"/>
            <a:ext cx="6340856" cy="0"/>
          </a:xfrm>
          <a:custGeom>
            <a:avLst/>
            <a:gdLst/>
            <a:ahLst/>
            <a:cxnLst/>
            <a:rect l="l" t="t" r="r" b="b"/>
            <a:pathLst>
              <a:path w="6340856" h="0">
                <a:moveTo>
                  <a:pt x="0" y="0"/>
                </a:moveTo>
                <a:lnTo>
                  <a:pt x="6340856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234944" y="725957"/>
            <a:ext cx="3247851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25">
                <a:latin typeface="Calibri Light"/>
                <a:cs typeface="Calibri Light"/>
              </a:rPr>
              <a:t>C</a:t>
            </a:r>
            <a:r>
              <a:rPr dirty="0" smtClean="0" baseline="3413" sz="7200" spc="0">
                <a:latin typeface="Calibri Light"/>
                <a:cs typeface="Calibri Light"/>
              </a:rPr>
              <a:t>la</a:t>
            </a:r>
            <a:r>
              <a:rPr dirty="0" smtClean="0" baseline="3413" sz="7200" spc="-44">
                <a:latin typeface="Calibri Light"/>
                <a:cs typeface="Calibri Light"/>
              </a:rPr>
              <a:t>s</a:t>
            </a:r>
            <a:r>
              <a:rPr dirty="0" smtClean="0" baseline="3413" sz="7200" spc="-29">
                <a:latin typeface="Calibri Light"/>
                <a:cs typeface="Calibri Light"/>
              </a:rPr>
              <a:t>s</a:t>
            </a:r>
            <a:r>
              <a:rPr dirty="0" smtClean="0" baseline="3413" sz="7200" spc="-25">
                <a:latin typeface="Calibri Light"/>
                <a:cs typeface="Calibri Light"/>
              </a:rPr>
              <a:t>i</a:t>
            </a:r>
            <a:r>
              <a:rPr dirty="0" smtClean="0" baseline="3413" sz="7200" spc="-19">
                <a:latin typeface="Calibri Light"/>
                <a:cs typeface="Calibri Light"/>
              </a:rPr>
              <a:t>f</a:t>
            </a:r>
            <a:r>
              <a:rPr dirty="0" smtClean="0" baseline="3413" sz="7200" spc="-25">
                <a:latin typeface="Calibri Light"/>
                <a:cs typeface="Calibri Light"/>
              </a:rPr>
              <a:t>i</a:t>
            </a:r>
            <a:r>
              <a:rPr dirty="0" smtClean="0" baseline="3413" sz="7200" spc="-94">
                <a:latin typeface="Calibri Light"/>
                <a:cs typeface="Calibri Light"/>
              </a:rPr>
              <a:t>c</a:t>
            </a:r>
            <a:r>
              <a:rPr dirty="0" smtClean="0" baseline="3413" sz="7200" spc="-75">
                <a:latin typeface="Calibri Light"/>
                <a:cs typeface="Calibri Light"/>
              </a:rPr>
              <a:t>a</a:t>
            </a:r>
            <a:r>
              <a:rPr dirty="0" smtClean="0" baseline="3413" sz="7200" spc="-39">
                <a:latin typeface="Calibri Light"/>
                <a:cs typeface="Calibri Light"/>
              </a:rPr>
              <a:t>t</a:t>
            </a:r>
            <a:r>
              <a:rPr dirty="0" smtClean="0" baseline="3413" sz="7200" spc="-25">
                <a:latin typeface="Calibri Light"/>
                <a:cs typeface="Calibri Light"/>
              </a:rPr>
              <a:t>i</a:t>
            </a:r>
            <a:r>
              <a:rPr dirty="0" smtClean="0" baseline="3413" sz="7200" spc="-29">
                <a:latin typeface="Calibri Light"/>
                <a:cs typeface="Calibri Light"/>
              </a:rPr>
              <a:t>o</a:t>
            </a:r>
            <a:r>
              <a:rPr dirty="0" smtClean="0" baseline="3413" sz="7200" spc="0">
                <a:latin typeface="Calibri Light"/>
                <a:cs typeface="Calibri Light"/>
              </a:rPr>
              <a:t>n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85126" y="725957"/>
            <a:ext cx="617198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0">
                <a:latin typeface="Calibri Light"/>
                <a:cs typeface="Calibri Light"/>
              </a:rPr>
              <a:t>of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12718" y="725957"/>
            <a:ext cx="1940939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0">
                <a:latin typeface="Calibri Light"/>
                <a:cs typeface="Calibri Light"/>
              </a:rPr>
              <a:t>Fi</a:t>
            </a:r>
            <a:r>
              <a:rPr dirty="0" smtClean="0" baseline="3413" sz="7200" spc="-54">
                <a:latin typeface="Calibri Light"/>
                <a:cs typeface="Calibri Light"/>
              </a:rPr>
              <a:t>n</a:t>
            </a:r>
            <a:r>
              <a:rPr dirty="0" smtClean="0" baseline="3413" sz="7200" spc="-25">
                <a:latin typeface="Calibri Light"/>
                <a:cs typeface="Calibri Light"/>
              </a:rPr>
              <a:t>c</a:t>
            </a:r>
            <a:r>
              <a:rPr dirty="0" smtClean="0" baseline="3413" sz="7200" spc="-44">
                <a:latin typeface="Calibri Light"/>
                <a:cs typeface="Calibri Light"/>
              </a:rPr>
              <a:t>h</a:t>
            </a:r>
            <a:r>
              <a:rPr dirty="0" smtClean="0" baseline="3413" sz="7200" spc="-44">
                <a:latin typeface="Calibri Light"/>
                <a:cs typeface="Calibri Light"/>
              </a:rPr>
              <a:t>e</a:t>
            </a:r>
            <a:r>
              <a:rPr dirty="0" smtClean="0" baseline="3413" sz="7200" spc="0">
                <a:latin typeface="Calibri Light"/>
                <a:cs typeface="Calibri Light"/>
              </a:rPr>
              <a:t>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76254" y="6466738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9115" y="1746503"/>
            <a:ext cx="3024251" cy="628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8096">
              <a:lnSpc>
                <a:spcPct val="101725"/>
              </a:lnSpc>
              <a:spcBef>
                <a:spcPts val="270"/>
              </a:spcBef>
            </a:pPr>
            <a:r>
              <a:rPr dirty="0" smtClean="0" sz="3200" spc="0" b="1">
                <a:latin typeface="Calibri"/>
                <a:cs typeface="Calibri"/>
              </a:rPr>
              <a:t>K</a:t>
            </a:r>
            <a:r>
              <a:rPr dirty="0" smtClean="0" sz="3200" spc="9" b="1">
                <a:latin typeface="Calibri"/>
                <a:cs typeface="Calibri"/>
              </a:rPr>
              <a:t>i</a:t>
            </a:r>
            <a:r>
              <a:rPr dirty="0" smtClean="0" sz="3200" spc="-9" b="1">
                <a:latin typeface="Calibri"/>
                <a:cs typeface="Calibri"/>
              </a:rPr>
              <a:t>n</a:t>
            </a:r>
            <a:r>
              <a:rPr dirty="0" smtClean="0" sz="3200" spc="-50" b="1">
                <a:latin typeface="Calibri"/>
                <a:cs typeface="Calibri"/>
              </a:rPr>
              <a:t>g</a:t>
            </a:r>
            <a:r>
              <a:rPr dirty="0" smtClean="0" sz="3200" spc="-9" b="1">
                <a:latin typeface="Calibri"/>
                <a:cs typeface="Calibri"/>
              </a:rPr>
              <a:t>d</a:t>
            </a:r>
            <a:r>
              <a:rPr dirty="0" smtClean="0" sz="3200" spc="0" b="1">
                <a:latin typeface="Calibri"/>
                <a:cs typeface="Calibri"/>
              </a:rPr>
              <a:t>om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3366" y="1746503"/>
            <a:ext cx="3303905" cy="628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6144">
              <a:lnSpc>
                <a:spcPct val="101725"/>
              </a:lnSpc>
              <a:spcBef>
                <a:spcPts val="270"/>
              </a:spcBef>
            </a:pPr>
            <a:r>
              <a:rPr dirty="0" smtClean="0" sz="3200" spc="0" b="1">
                <a:latin typeface="Calibri"/>
                <a:cs typeface="Calibri"/>
              </a:rPr>
              <a:t>Anima</a:t>
            </a:r>
            <a:r>
              <a:rPr dirty="0" smtClean="0" sz="3200" spc="9" b="1">
                <a:latin typeface="Calibri"/>
                <a:cs typeface="Calibri"/>
              </a:rPr>
              <a:t>l</a:t>
            </a:r>
            <a:r>
              <a:rPr dirty="0" smtClean="0" sz="3200" spc="0" b="1">
                <a:latin typeface="Calibri"/>
                <a:cs typeface="Calibri"/>
              </a:rPr>
              <a:t>ia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9115" y="2374519"/>
            <a:ext cx="3024251" cy="627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0872">
              <a:lnSpc>
                <a:spcPct val="101725"/>
              </a:lnSpc>
              <a:spcBef>
                <a:spcPts val="275"/>
              </a:spcBef>
            </a:pPr>
            <a:r>
              <a:rPr dirty="0" smtClean="0" sz="3200" spc="0" b="1">
                <a:latin typeface="Calibri"/>
                <a:cs typeface="Calibri"/>
              </a:rPr>
              <a:t>P</a:t>
            </a:r>
            <a:r>
              <a:rPr dirty="0" smtClean="0" sz="3200" spc="-54" b="1">
                <a:latin typeface="Calibri"/>
                <a:cs typeface="Calibri"/>
              </a:rPr>
              <a:t>h</a:t>
            </a:r>
            <a:r>
              <a:rPr dirty="0" smtClean="0" sz="3200" spc="0" b="1">
                <a:latin typeface="Calibri"/>
                <a:cs typeface="Calibri"/>
              </a:rPr>
              <a:t>ylum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3366" y="2374519"/>
            <a:ext cx="3303905" cy="627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4809">
              <a:lnSpc>
                <a:spcPct val="101725"/>
              </a:lnSpc>
              <a:spcBef>
                <a:spcPts val="275"/>
              </a:spcBef>
            </a:pPr>
            <a:r>
              <a:rPr dirty="0" smtClean="0" sz="3200" spc="-9" b="1">
                <a:latin typeface="Calibri"/>
                <a:cs typeface="Calibri"/>
              </a:rPr>
              <a:t>C</a:t>
            </a:r>
            <a:r>
              <a:rPr dirty="0" smtClean="0" sz="3200" spc="-9" b="1">
                <a:latin typeface="Calibri"/>
                <a:cs typeface="Calibri"/>
              </a:rPr>
              <a:t>h</a:t>
            </a:r>
            <a:r>
              <a:rPr dirty="0" smtClean="0" sz="3200" spc="0" b="1">
                <a:latin typeface="Calibri"/>
                <a:cs typeface="Calibri"/>
              </a:rPr>
              <a:t>o</a:t>
            </a:r>
            <a:r>
              <a:rPr dirty="0" smtClean="0" sz="3200" spc="-44" b="1">
                <a:latin typeface="Calibri"/>
                <a:cs typeface="Calibri"/>
              </a:rPr>
              <a:t>r</a:t>
            </a:r>
            <a:r>
              <a:rPr dirty="0" smtClean="0" sz="3200" spc="-9" b="1">
                <a:latin typeface="Calibri"/>
                <a:cs typeface="Calibri"/>
              </a:rPr>
              <a:t>d</a:t>
            </a:r>
            <a:r>
              <a:rPr dirty="0" smtClean="0" sz="3200" spc="-19" b="1">
                <a:latin typeface="Calibri"/>
                <a:cs typeface="Calibri"/>
              </a:rPr>
              <a:t>a</a:t>
            </a:r>
            <a:r>
              <a:rPr dirty="0" smtClean="0" sz="3200" spc="-29" b="1">
                <a:latin typeface="Calibri"/>
                <a:cs typeface="Calibri"/>
              </a:rPr>
              <a:t>t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9115" y="3002407"/>
            <a:ext cx="3024251" cy="627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5968">
              <a:lnSpc>
                <a:spcPct val="101725"/>
              </a:lnSpc>
              <a:spcBef>
                <a:spcPts val="275"/>
              </a:spcBef>
            </a:pPr>
            <a:r>
              <a:rPr dirty="0" smtClean="0" sz="3200" spc="0" b="1">
                <a:latin typeface="Calibri"/>
                <a:cs typeface="Calibri"/>
              </a:rPr>
              <a:t>Su</a:t>
            </a:r>
            <a:r>
              <a:rPr dirty="0" smtClean="0" sz="3200" spc="-14" b="1">
                <a:latin typeface="Calibri"/>
                <a:cs typeface="Calibri"/>
              </a:rPr>
              <a:t>b</a:t>
            </a:r>
            <a:r>
              <a:rPr dirty="0" smtClean="0" sz="3200" spc="4" b="1">
                <a:latin typeface="Calibri"/>
                <a:cs typeface="Calibri"/>
              </a:rPr>
              <a:t>-</a:t>
            </a:r>
            <a:r>
              <a:rPr dirty="0" smtClean="0" sz="3200" spc="-9" b="1">
                <a:latin typeface="Calibri"/>
                <a:cs typeface="Calibri"/>
              </a:rPr>
              <a:t>p</a:t>
            </a:r>
            <a:r>
              <a:rPr dirty="0" smtClean="0" sz="3200" spc="-54" b="1">
                <a:latin typeface="Calibri"/>
                <a:cs typeface="Calibri"/>
              </a:rPr>
              <a:t>h</a:t>
            </a:r>
            <a:r>
              <a:rPr dirty="0" smtClean="0" sz="3200" spc="0" b="1">
                <a:latin typeface="Calibri"/>
                <a:cs typeface="Calibri"/>
              </a:rPr>
              <a:t>ylum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3366" y="3002407"/>
            <a:ext cx="3303905" cy="627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6792">
              <a:lnSpc>
                <a:spcPct val="101725"/>
              </a:lnSpc>
              <a:spcBef>
                <a:spcPts val="275"/>
              </a:spcBef>
            </a:pPr>
            <a:r>
              <a:rPr dirty="0" smtClean="0" sz="3200" spc="-159" b="1">
                <a:latin typeface="Calibri"/>
                <a:cs typeface="Calibri"/>
              </a:rPr>
              <a:t>V</a:t>
            </a:r>
            <a:r>
              <a:rPr dirty="0" smtClean="0" sz="3200" spc="0" b="1">
                <a:latin typeface="Calibri"/>
                <a:cs typeface="Calibri"/>
              </a:rPr>
              <a:t>er</a:t>
            </a:r>
            <a:r>
              <a:rPr dirty="0" smtClean="0" sz="3200" spc="-54" b="1">
                <a:latin typeface="Calibri"/>
                <a:cs typeface="Calibri"/>
              </a:rPr>
              <a:t>t</a:t>
            </a:r>
            <a:r>
              <a:rPr dirty="0" smtClean="0" sz="3200" spc="0" b="1">
                <a:latin typeface="Calibri"/>
                <a:cs typeface="Calibri"/>
              </a:rPr>
              <a:t>eb</a:t>
            </a:r>
            <a:r>
              <a:rPr dirty="0" smtClean="0" sz="3200" spc="-89" b="1">
                <a:latin typeface="Calibri"/>
                <a:cs typeface="Calibri"/>
              </a:rPr>
              <a:t>r</a:t>
            </a:r>
            <a:r>
              <a:rPr dirty="0" smtClean="0" sz="3200" spc="-14" b="1">
                <a:latin typeface="Calibri"/>
                <a:cs typeface="Calibri"/>
              </a:rPr>
              <a:t>a</a:t>
            </a:r>
            <a:r>
              <a:rPr dirty="0" smtClean="0" sz="3200" spc="-29" b="1">
                <a:latin typeface="Calibri"/>
                <a:cs typeface="Calibri"/>
              </a:rPr>
              <a:t>t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9115" y="3630295"/>
            <a:ext cx="3024251" cy="628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1128" marR="1049227" algn="ctr">
              <a:lnSpc>
                <a:spcPct val="101725"/>
              </a:lnSpc>
              <a:spcBef>
                <a:spcPts val="280"/>
              </a:spcBef>
            </a:pPr>
            <a:r>
              <a:rPr dirty="0" smtClean="0" sz="3200" spc="0" b="1">
                <a:latin typeface="Calibri"/>
                <a:cs typeface="Calibri"/>
              </a:rPr>
              <a:t>Class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3366" y="3630295"/>
            <a:ext cx="3303905" cy="628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3561" marR="1211876" algn="ctr">
              <a:lnSpc>
                <a:spcPct val="101725"/>
              </a:lnSpc>
              <a:spcBef>
                <a:spcPts val="280"/>
              </a:spcBef>
            </a:pPr>
            <a:r>
              <a:rPr dirty="0" smtClean="0" sz="3200" spc="-64" b="1">
                <a:latin typeface="Calibri"/>
                <a:cs typeface="Calibri"/>
              </a:rPr>
              <a:t>A</a:t>
            </a:r>
            <a:r>
              <a:rPr dirty="0" smtClean="0" sz="3200" spc="-25" b="1">
                <a:latin typeface="Calibri"/>
                <a:cs typeface="Calibri"/>
              </a:rPr>
              <a:t>v</a:t>
            </a:r>
            <a:r>
              <a:rPr dirty="0" smtClean="0" sz="3200" spc="0" b="1">
                <a:latin typeface="Calibri"/>
                <a:cs typeface="Calibri"/>
              </a:rPr>
              <a:t>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9115" y="4258310"/>
            <a:ext cx="3024251" cy="627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1024" marR="980900" algn="ctr">
              <a:lnSpc>
                <a:spcPct val="101725"/>
              </a:lnSpc>
              <a:spcBef>
                <a:spcPts val="280"/>
              </a:spcBef>
            </a:pPr>
            <a:r>
              <a:rPr dirty="0" smtClean="0" sz="3200" spc="0" b="1">
                <a:latin typeface="Calibri"/>
                <a:cs typeface="Calibri"/>
              </a:rPr>
              <a:t>O</a:t>
            </a:r>
            <a:r>
              <a:rPr dirty="0" smtClean="0" sz="3200" spc="-54" b="1">
                <a:latin typeface="Calibri"/>
                <a:cs typeface="Calibri"/>
              </a:rPr>
              <a:t>r</a:t>
            </a:r>
            <a:r>
              <a:rPr dirty="0" smtClean="0" sz="3200" spc="-9" b="1">
                <a:latin typeface="Calibri"/>
                <a:cs typeface="Calibri"/>
              </a:rPr>
              <a:t>d</a:t>
            </a:r>
            <a:r>
              <a:rPr dirty="0" smtClean="0" sz="3200" spc="0" b="1"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3366" y="4258310"/>
            <a:ext cx="3303905" cy="627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5040">
              <a:lnSpc>
                <a:spcPct val="101725"/>
              </a:lnSpc>
              <a:spcBef>
                <a:spcPts val="280"/>
              </a:spcBef>
            </a:pPr>
            <a:r>
              <a:rPr dirty="0" smtClean="0" sz="3200" spc="-19" b="1">
                <a:latin typeface="Calibri"/>
                <a:cs typeface="Calibri"/>
              </a:rPr>
              <a:t>P</a:t>
            </a:r>
            <a:r>
              <a:rPr dirty="0" smtClean="0" sz="3200" spc="0" b="1">
                <a:latin typeface="Calibri"/>
                <a:cs typeface="Calibri"/>
              </a:rPr>
              <a:t>si</a:t>
            </a:r>
            <a:r>
              <a:rPr dirty="0" smtClean="0" sz="3200" spc="-44" b="1">
                <a:latin typeface="Calibri"/>
                <a:cs typeface="Calibri"/>
              </a:rPr>
              <a:t>t</a:t>
            </a:r>
            <a:r>
              <a:rPr dirty="0" smtClean="0" sz="3200" spc="-29" b="1">
                <a:latin typeface="Calibri"/>
                <a:cs typeface="Calibri"/>
              </a:rPr>
              <a:t>t</a:t>
            </a:r>
            <a:r>
              <a:rPr dirty="0" smtClean="0" sz="3200" spc="0" b="1">
                <a:latin typeface="Calibri"/>
                <a:cs typeface="Calibri"/>
              </a:rPr>
              <a:t>a</a:t>
            </a:r>
            <a:r>
              <a:rPr dirty="0" smtClean="0" sz="3200" spc="9" b="1">
                <a:latin typeface="Calibri"/>
                <a:cs typeface="Calibri"/>
              </a:rPr>
              <a:t>c</a:t>
            </a:r>
            <a:r>
              <a:rPr dirty="0" smtClean="0" sz="3200" spc="0" b="1">
                <a:latin typeface="Calibri"/>
                <a:cs typeface="Calibri"/>
              </a:rPr>
              <a:t>i</a:t>
            </a:r>
            <a:r>
              <a:rPr dirty="0" smtClean="0" sz="3200" spc="-39" b="1">
                <a:latin typeface="Calibri"/>
                <a:cs typeface="Calibri"/>
              </a:rPr>
              <a:t>f</a:t>
            </a:r>
            <a:r>
              <a:rPr dirty="0" smtClean="0" sz="3200" spc="9" b="1">
                <a:latin typeface="Calibri"/>
                <a:cs typeface="Calibri"/>
              </a:rPr>
              <a:t>o</a:t>
            </a:r>
            <a:r>
              <a:rPr dirty="0" smtClean="0" sz="3200" spc="0" b="1">
                <a:latin typeface="Calibri"/>
                <a:cs typeface="Calibri"/>
              </a:rPr>
              <a:t>rmes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9115" y="4886198"/>
            <a:ext cx="3024251" cy="627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3168">
              <a:lnSpc>
                <a:spcPct val="101725"/>
              </a:lnSpc>
              <a:spcBef>
                <a:spcPts val="285"/>
              </a:spcBef>
            </a:pPr>
            <a:r>
              <a:rPr dirty="0" smtClean="0" sz="3200" spc="-94" b="1">
                <a:latin typeface="Calibri"/>
                <a:cs typeface="Calibri"/>
              </a:rPr>
              <a:t>F</a:t>
            </a:r>
            <a:r>
              <a:rPr dirty="0" smtClean="0" sz="3200" spc="0" b="1">
                <a:latin typeface="Calibri"/>
                <a:cs typeface="Calibri"/>
              </a:rPr>
              <a:t>am</a:t>
            </a:r>
            <a:r>
              <a:rPr dirty="0" smtClean="0" sz="3200" spc="4" b="1">
                <a:latin typeface="Calibri"/>
                <a:cs typeface="Calibri"/>
              </a:rPr>
              <a:t>i</a:t>
            </a:r>
            <a:r>
              <a:rPr dirty="0" smtClean="0" sz="3200" spc="0" b="1">
                <a:latin typeface="Calibri"/>
                <a:cs typeface="Calibri"/>
              </a:rPr>
              <a:t>ly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03366" y="4886198"/>
            <a:ext cx="3303905" cy="627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3264">
              <a:lnSpc>
                <a:spcPct val="101725"/>
              </a:lnSpc>
              <a:spcBef>
                <a:spcPts val="285"/>
              </a:spcBef>
            </a:pPr>
            <a:r>
              <a:rPr dirty="0" smtClean="0" sz="3200" spc="0" b="1">
                <a:latin typeface="Calibri"/>
                <a:cs typeface="Calibri"/>
              </a:rPr>
              <a:t>Fri</a:t>
            </a:r>
            <a:r>
              <a:rPr dirty="0" smtClean="0" sz="3200" spc="-9" b="1">
                <a:latin typeface="Calibri"/>
                <a:cs typeface="Calibri"/>
              </a:rPr>
              <a:t>n</a:t>
            </a:r>
            <a:r>
              <a:rPr dirty="0" smtClean="0" sz="3200" spc="0" b="1">
                <a:latin typeface="Calibri"/>
                <a:cs typeface="Calibri"/>
              </a:rPr>
              <a:t>gi</a:t>
            </a:r>
            <a:r>
              <a:rPr dirty="0" smtClean="0" sz="3200" spc="9" b="1">
                <a:latin typeface="Calibri"/>
                <a:cs typeface="Calibri"/>
              </a:rPr>
              <a:t>l</a:t>
            </a:r>
            <a:r>
              <a:rPr dirty="0" smtClean="0" sz="3200" spc="0" b="1">
                <a:latin typeface="Calibri"/>
                <a:cs typeface="Calibri"/>
              </a:rPr>
              <a:t>l</a:t>
            </a:r>
            <a:r>
              <a:rPr dirty="0" smtClean="0" sz="3200" spc="9" b="1">
                <a:latin typeface="Calibri"/>
                <a:cs typeface="Calibri"/>
              </a:rPr>
              <a:t>i</a:t>
            </a:r>
            <a:r>
              <a:rPr dirty="0" smtClean="0" sz="3200" spc="-9" b="1">
                <a:latin typeface="Calibri"/>
                <a:cs typeface="Calibri"/>
              </a:rPr>
              <a:t>d</a:t>
            </a:r>
            <a:r>
              <a:rPr dirty="0" smtClean="0" sz="3200" spc="0" b="1">
                <a:latin typeface="Calibri"/>
                <a:cs typeface="Calibri"/>
              </a:rPr>
              <a:t>ae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917244" y="725957"/>
            <a:ext cx="3051363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14">
                <a:latin typeface="Calibri Light"/>
                <a:cs typeface="Calibri Light"/>
              </a:rPr>
              <a:t>S</a:t>
            </a:r>
            <a:r>
              <a:rPr dirty="0" smtClean="0" baseline="3413" sz="7200" spc="-19">
                <a:latin typeface="Calibri Light"/>
                <a:cs typeface="Calibri Light"/>
              </a:rPr>
              <a:t>u</a:t>
            </a:r>
            <a:r>
              <a:rPr dirty="0" smtClean="0" baseline="3413" sz="7200" spc="-25">
                <a:latin typeface="Calibri Light"/>
                <a:cs typeface="Calibri Light"/>
              </a:rPr>
              <a:t>b</a:t>
            </a:r>
            <a:r>
              <a:rPr dirty="0" smtClean="0" baseline="3413" sz="7200" spc="-29">
                <a:latin typeface="Calibri Light"/>
                <a:cs typeface="Calibri Light"/>
              </a:rPr>
              <a:t>-</a:t>
            </a:r>
            <a:r>
              <a:rPr dirty="0" smtClean="0" baseline="3413" sz="7200" spc="-114">
                <a:latin typeface="Calibri Light"/>
                <a:cs typeface="Calibri Light"/>
              </a:rPr>
              <a:t>f</a:t>
            </a:r>
            <a:r>
              <a:rPr dirty="0" smtClean="0" baseline="3413" sz="7200" spc="-50">
                <a:latin typeface="Calibri Light"/>
                <a:cs typeface="Calibri Light"/>
              </a:rPr>
              <a:t>a</a:t>
            </a:r>
            <a:r>
              <a:rPr dirty="0" smtClean="0" baseline="3413" sz="7200" spc="-54">
                <a:latin typeface="Calibri Light"/>
                <a:cs typeface="Calibri Light"/>
              </a:rPr>
              <a:t>m</a:t>
            </a:r>
            <a:r>
              <a:rPr dirty="0" smtClean="0" baseline="3413" sz="7200" spc="-25">
                <a:latin typeface="Calibri Light"/>
                <a:cs typeface="Calibri Light"/>
              </a:rPr>
              <a:t>i</a:t>
            </a:r>
            <a:r>
              <a:rPr dirty="0" smtClean="0" baseline="3413" sz="7200" spc="-25">
                <a:latin typeface="Calibri Light"/>
                <a:cs typeface="Calibri Light"/>
              </a:rPr>
              <a:t>l</a:t>
            </a:r>
            <a:r>
              <a:rPr dirty="0" smtClean="0" baseline="3413" sz="7200" spc="-25">
                <a:latin typeface="Calibri Light"/>
                <a:cs typeface="Calibri Light"/>
              </a:rPr>
              <a:t>i</a:t>
            </a:r>
            <a:r>
              <a:rPr dirty="0" smtClean="0" baseline="3413" sz="7200" spc="-44">
                <a:latin typeface="Calibri Light"/>
                <a:cs typeface="Calibri Light"/>
              </a:rPr>
              <a:t>e</a:t>
            </a:r>
            <a:r>
              <a:rPr dirty="0" smtClean="0" baseline="3413" sz="7200" spc="0">
                <a:latin typeface="Calibri Light"/>
                <a:cs typeface="Calibri Light"/>
              </a:rPr>
              <a:t>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244" y="2079565"/>
            <a:ext cx="228244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844" y="2104034"/>
            <a:ext cx="1946770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Fri</a:t>
            </a:r>
            <a:r>
              <a:rPr dirty="0" smtClean="0" baseline="3413" sz="4800" spc="-9" b="1"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latin typeface="Calibri"/>
                <a:cs typeface="Calibri"/>
              </a:rPr>
              <a:t>gi</a:t>
            </a:r>
            <a:r>
              <a:rPr dirty="0" smtClean="0" baseline="3413" sz="4800" spc="9" b="1">
                <a:latin typeface="Calibri"/>
                <a:cs typeface="Calibri"/>
              </a:rPr>
              <a:t>l</a:t>
            </a:r>
            <a:r>
              <a:rPr dirty="0" smtClean="0" baseline="3413" sz="4800" spc="0" b="1">
                <a:latin typeface="Calibri"/>
                <a:cs typeface="Calibri"/>
              </a:rPr>
              <a:t>l</a:t>
            </a:r>
            <a:r>
              <a:rPr dirty="0" smtClean="0" baseline="3413" sz="4800" spc="9" b="1">
                <a:latin typeface="Calibri"/>
                <a:cs typeface="Calibri"/>
              </a:rPr>
              <a:t>i</a:t>
            </a:r>
            <a:r>
              <a:rPr dirty="0" smtClean="0" baseline="3413" sz="4800" spc="-9" b="1"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latin typeface="Calibri"/>
                <a:cs typeface="Calibri"/>
              </a:rPr>
              <a:t>ae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244" y="2939983"/>
            <a:ext cx="228091" cy="43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44" y="2964434"/>
            <a:ext cx="2096535" cy="43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Ca</a:t>
            </a:r>
            <a:r>
              <a:rPr dirty="0" smtClean="0" baseline="3413" sz="4800" spc="-54" b="1">
                <a:latin typeface="Calibri"/>
                <a:cs typeface="Calibri"/>
              </a:rPr>
              <a:t>r</a:t>
            </a:r>
            <a:r>
              <a:rPr dirty="0" smtClean="0" baseline="3413" sz="4800" spc="-9" b="1">
                <a:latin typeface="Calibri"/>
                <a:cs typeface="Calibri"/>
              </a:rPr>
              <a:t>d</a:t>
            </a:r>
            <a:r>
              <a:rPr dirty="0" smtClean="0" baseline="3413" sz="4800" spc="-9" b="1">
                <a:latin typeface="Calibri"/>
                <a:cs typeface="Calibri"/>
              </a:rPr>
              <a:t>u</a:t>
            </a:r>
            <a:r>
              <a:rPr dirty="0" smtClean="0" baseline="3413" sz="4800" spc="0" b="1">
                <a:latin typeface="Calibri"/>
                <a:cs typeface="Calibri"/>
              </a:rPr>
              <a:t>el</a:t>
            </a:r>
            <a:r>
              <a:rPr dirty="0" smtClean="0" baseline="3413" sz="4800" spc="14" b="1">
                <a:latin typeface="Calibri"/>
                <a:cs typeface="Calibri"/>
              </a:rPr>
              <a:t>i</a:t>
            </a:r>
            <a:r>
              <a:rPr dirty="0" smtClean="0" baseline="3413" sz="4800" spc="-9" b="1"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latin typeface="Calibri"/>
                <a:cs typeface="Calibri"/>
              </a:rPr>
              <a:t>ae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44" y="3796725"/>
            <a:ext cx="228091" cy="43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3821176"/>
            <a:ext cx="2190179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Eu</a:t>
            </a:r>
            <a:r>
              <a:rPr dirty="0" smtClean="0" baseline="3413" sz="4800" spc="-14" b="1">
                <a:latin typeface="Calibri"/>
                <a:cs typeface="Calibri"/>
              </a:rPr>
              <a:t>p</a:t>
            </a:r>
            <a:r>
              <a:rPr dirty="0" smtClean="0" baseline="3413" sz="4800" spc="-9" b="1">
                <a:latin typeface="Calibri"/>
                <a:cs typeface="Calibri"/>
              </a:rPr>
              <a:t>h</a:t>
            </a:r>
            <a:r>
              <a:rPr dirty="0" smtClean="0" baseline="3413" sz="4800" spc="9" b="1">
                <a:latin typeface="Calibri"/>
                <a:cs typeface="Calibri"/>
              </a:rPr>
              <a:t>o</a:t>
            </a:r>
            <a:r>
              <a:rPr dirty="0" smtClean="0" baseline="3413" sz="4800" spc="-9" b="1"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latin typeface="Calibri"/>
                <a:cs typeface="Calibri"/>
              </a:rPr>
              <a:t>i</a:t>
            </a:r>
            <a:r>
              <a:rPr dirty="0" smtClean="0" baseline="3413" sz="4800" spc="9" b="1">
                <a:latin typeface="Calibri"/>
                <a:cs typeface="Calibri"/>
              </a:rPr>
              <a:t>i</a:t>
            </a:r>
            <a:r>
              <a:rPr dirty="0" smtClean="0" baseline="3413" sz="4800" spc="-9" b="1"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latin typeface="Calibri"/>
                <a:cs typeface="Calibri"/>
              </a:rPr>
              <a:t>ae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6254" y="6466738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917244" y="2079565"/>
            <a:ext cx="228244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5844" y="2104034"/>
            <a:ext cx="2861919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9" b="1">
                <a:latin typeface="Calibri"/>
                <a:cs typeface="Calibri"/>
              </a:rPr>
              <a:t>C</a:t>
            </a:r>
            <a:r>
              <a:rPr dirty="0" smtClean="0" baseline="3413" sz="4800" spc="0" b="1">
                <a:latin typeface="Calibri"/>
                <a:cs typeface="Calibri"/>
              </a:rPr>
              <a:t>lu</a:t>
            </a:r>
            <a:r>
              <a:rPr dirty="0" smtClean="0" baseline="3413" sz="4800" spc="-54" b="1">
                <a:latin typeface="Calibri"/>
                <a:cs typeface="Calibri"/>
              </a:rPr>
              <a:t>t</a:t>
            </a:r>
            <a:r>
              <a:rPr dirty="0" smtClean="0" baseline="3413" sz="4800" spc="0" b="1">
                <a:latin typeface="Calibri"/>
                <a:cs typeface="Calibri"/>
              </a:rPr>
              <a:t>ch</a:t>
            </a:r>
            <a:r>
              <a:rPr dirty="0" smtClean="0" baseline="3413" sz="4800" spc="-38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si</a:t>
            </a:r>
            <a:r>
              <a:rPr dirty="0" smtClean="0" baseline="3413" sz="4800" spc="-39" b="1">
                <a:latin typeface="Calibri"/>
                <a:cs typeface="Calibri"/>
              </a:rPr>
              <a:t>z</a:t>
            </a:r>
            <a:r>
              <a:rPr dirty="0" smtClean="0" baseline="3413" sz="4800" spc="0" b="1">
                <a:latin typeface="Calibri"/>
                <a:cs typeface="Calibri"/>
              </a:rPr>
              <a:t>e</a:t>
            </a:r>
            <a:r>
              <a:rPr dirty="0" smtClean="0" baseline="3413" sz="4800" spc="0" b="1">
                <a:latin typeface="Calibri"/>
                <a:cs typeface="Calibri"/>
              </a:rPr>
              <a:t>:</a:t>
            </a:r>
            <a:r>
              <a:rPr dirty="0" smtClean="0" baseline="3413" sz="4800" spc="-16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3</a:t>
            </a:r>
            <a:r>
              <a:rPr dirty="0" smtClean="0" baseline="3413" sz="4800" spc="-6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–</a:t>
            </a:r>
            <a:r>
              <a:rPr dirty="0" smtClean="0" baseline="3413" sz="4800" spc="0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7244" y="2939983"/>
            <a:ext cx="228091" cy="43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844" y="2964434"/>
            <a:ext cx="2461360" cy="43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Mass</a:t>
            </a:r>
            <a:r>
              <a:rPr dirty="0" smtClean="0" baseline="3413" sz="4800" spc="0" b="1">
                <a:latin typeface="Calibri"/>
                <a:cs typeface="Calibri"/>
              </a:rPr>
              <a:t>:</a:t>
            </a:r>
            <a:r>
              <a:rPr dirty="0" smtClean="0" baseline="3413" sz="4800" spc="-39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8</a:t>
            </a:r>
            <a:r>
              <a:rPr dirty="0" smtClean="0" baseline="3413" sz="4800" spc="-6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–</a:t>
            </a:r>
            <a:r>
              <a:rPr dirty="0" smtClean="0" baseline="3413" sz="4800" spc="0" b="1">
                <a:latin typeface="Calibri"/>
                <a:cs typeface="Calibri"/>
              </a:rPr>
              <a:t> </a:t>
            </a:r>
            <a:r>
              <a:rPr dirty="0" smtClean="0" baseline="3413" sz="4800" spc="-9" b="1">
                <a:latin typeface="Calibri"/>
                <a:cs typeface="Calibri"/>
              </a:rPr>
              <a:t>1</a:t>
            </a:r>
            <a:r>
              <a:rPr dirty="0" smtClean="0" baseline="3413" sz="4800" spc="0" b="1">
                <a:latin typeface="Calibri"/>
                <a:cs typeface="Calibri"/>
              </a:rPr>
              <a:t>2</a:t>
            </a:r>
            <a:r>
              <a:rPr dirty="0" smtClean="0" baseline="3413" sz="4800" spc="-17" b="1"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latin typeface="Calibri"/>
                <a:cs typeface="Calibri"/>
              </a:rPr>
              <a:t>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244" y="3796725"/>
            <a:ext cx="228091" cy="43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sz="3200" spc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844" y="3821176"/>
            <a:ext cx="1335278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Le</a:t>
            </a:r>
            <a:r>
              <a:rPr dirty="0" smtClean="0" baseline="3413" sz="4800" spc="-9" b="1">
                <a:latin typeface="Calibri"/>
                <a:cs typeface="Calibri"/>
              </a:rPr>
              <a:t>n</a:t>
            </a:r>
            <a:r>
              <a:rPr dirty="0" smtClean="0" baseline="3413" sz="4800" spc="-25" b="1">
                <a:latin typeface="Calibri"/>
                <a:cs typeface="Calibri"/>
              </a:rPr>
              <a:t>g</a:t>
            </a:r>
            <a:r>
              <a:rPr dirty="0" smtClean="0" baseline="3413" sz="4800" spc="0" b="1">
                <a:latin typeface="Calibri"/>
                <a:cs typeface="Calibri"/>
              </a:rPr>
              <a:t>t</a:t>
            </a:r>
            <a:r>
              <a:rPr dirty="0" smtClean="0" baseline="3413" sz="4800" spc="-9" b="1">
                <a:latin typeface="Calibri"/>
                <a:cs typeface="Calibri"/>
              </a:rPr>
              <a:t>h</a:t>
            </a:r>
            <a:r>
              <a:rPr dirty="0" smtClean="0" baseline="3413" sz="4800" spc="0" b="1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3391" y="3821176"/>
            <a:ext cx="494517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9" b="1">
                <a:latin typeface="Calibri"/>
                <a:cs typeface="Calibri"/>
              </a:rPr>
              <a:t>22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6311" y="3821176"/>
            <a:ext cx="288088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0" b="1"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2221" y="3821176"/>
            <a:ext cx="494517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-9" b="1">
                <a:latin typeface="Calibri"/>
                <a:cs typeface="Calibri"/>
              </a:rPr>
              <a:t>24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8189" y="3821176"/>
            <a:ext cx="588087" cy="430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dirty="0" smtClean="0" baseline="3413" sz="4800" spc="9" b="1">
                <a:latin typeface="Calibri"/>
                <a:cs typeface="Calibri"/>
              </a:rPr>
              <a:t>cm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6254" y="6466738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17244" y="725957"/>
            <a:ext cx="3070368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19">
                <a:latin typeface="Calibri Light"/>
                <a:cs typeface="Calibri Light"/>
              </a:rPr>
              <a:t>H</a:t>
            </a:r>
            <a:r>
              <a:rPr dirty="0" smtClean="0" baseline="3413" sz="7200" spc="0">
                <a:latin typeface="Calibri Light"/>
                <a:cs typeface="Calibri Light"/>
              </a:rPr>
              <a:t>o</a:t>
            </a:r>
            <a:r>
              <a:rPr dirty="0" smtClean="0" baseline="3413" sz="7200" spc="-59">
                <a:latin typeface="Calibri Light"/>
                <a:cs typeface="Calibri Light"/>
              </a:rPr>
              <a:t>u</a:t>
            </a:r>
            <a:r>
              <a:rPr dirty="0" smtClean="0" baseline="3413" sz="7200" spc="-29">
                <a:latin typeface="Calibri Light"/>
                <a:cs typeface="Calibri Light"/>
              </a:rPr>
              <a:t>s</a:t>
            </a:r>
            <a:r>
              <a:rPr dirty="0" smtClean="0" baseline="3413" sz="7200" spc="0">
                <a:latin typeface="Calibri Light"/>
                <a:cs typeface="Calibri Light"/>
              </a:rPr>
              <a:t>e</a:t>
            </a:r>
            <a:r>
              <a:rPr dirty="0" smtClean="0" baseline="3413" sz="7200" spc="-144">
                <a:latin typeface="Calibri Light"/>
                <a:cs typeface="Calibri Light"/>
              </a:rPr>
              <a:t> </a:t>
            </a:r>
            <a:r>
              <a:rPr dirty="0" smtClean="0" baseline="3413" sz="7200" spc="0">
                <a:latin typeface="Calibri Light"/>
                <a:cs typeface="Calibri Light"/>
              </a:rPr>
              <a:t>Fi</a:t>
            </a:r>
            <a:r>
              <a:rPr dirty="0" smtClean="0" baseline="3413" sz="7200" spc="-54">
                <a:latin typeface="Calibri Light"/>
                <a:cs typeface="Calibri Light"/>
              </a:rPr>
              <a:t>n</a:t>
            </a:r>
            <a:r>
              <a:rPr dirty="0" smtClean="0" baseline="3413" sz="7200" spc="-25">
                <a:latin typeface="Calibri Light"/>
                <a:cs typeface="Calibri Light"/>
              </a:rPr>
              <a:t>c</a:t>
            </a:r>
            <a:r>
              <a:rPr dirty="0" smtClean="0" baseline="3413" sz="7200" spc="0">
                <a:latin typeface="Calibri Light"/>
                <a:cs typeface="Calibri Light"/>
              </a:rPr>
              <a:t>h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244" y="2052026"/>
            <a:ext cx="203860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844" y="2073554"/>
            <a:ext cx="8075269" cy="1663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baseline="2925" sz="4200" spc="-44" b="1"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latin typeface="Calibri"/>
                <a:cs typeface="Calibri"/>
              </a:rPr>
              <a:t>ece</a:t>
            </a:r>
            <a:r>
              <a:rPr dirty="0" smtClean="0" baseline="2925" sz="4200" spc="-14" b="1"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latin typeface="Calibri"/>
                <a:cs typeface="Calibri"/>
              </a:rPr>
              <a:t>t</a:t>
            </a:r>
            <a:r>
              <a:rPr dirty="0" smtClean="0" baseline="2925" sz="4200" spc="239" b="1">
                <a:latin typeface="Calibri"/>
                <a:cs typeface="Calibri"/>
              </a:rPr>
              <a:t> </a:t>
            </a:r>
            <a:r>
              <a:rPr dirty="0" smtClean="0" baseline="2925" sz="4200" spc="-19" b="1">
                <a:latin typeface="Calibri"/>
                <a:cs typeface="Calibri"/>
              </a:rPr>
              <a:t>i</a:t>
            </a:r>
            <a:r>
              <a:rPr dirty="0" smtClean="0" baseline="2925" sz="4200" spc="-19" b="1">
                <a:latin typeface="Calibri"/>
                <a:cs typeface="Calibri"/>
              </a:rPr>
              <a:t>n</a:t>
            </a:r>
            <a:r>
              <a:rPr dirty="0" smtClean="0" baseline="2925" sz="4200" spc="-14" b="1">
                <a:latin typeface="Calibri"/>
                <a:cs typeface="Calibri"/>
              </a:rPr>
              <a:t>t</a:t>
            </a:r>
            <a:r>
              <a:rPr dirty="0" smtClean="0" baseline="2925" sz="4200" spc="-14" b="1">
                <a:latin typeface="Calibri"/>
                <a:cs typeface="Calibri"/>
              </a:rPr>
              <a:t>r</a:t>
            </a:r>
            <a:r>
              <a:rPr dirty="0" smtClean="0" baseline="2925" sz="4200" spc="-25" b="1"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latin typeface="Calibri"/>
                <a:cs typeface="Calibri"/>
              </a:rPr>
              <a:t>du</a:t>
            </a:r>
            <a:r>
              <a:rPr dirty="0" smtClean="0" baseline="2925" sz="4200" spc="-14" b="1">
                <a:latin typeface="Calibri"/>
                <a:cs typeface="Calibri"/>
              </a:rPr>
              <a:t>c</a:t>
            </a:r>
            <a:r>
              <a:rPr dirty="0" smtClean="0" baseline="2925" sz="4200" spc="4" b="1">
                <a:latin typeface="Calibri"/>
                <a:cs typeface="Calibri"/>
              </a:rPr>
              <a:t>t</a:t>
            </a:r>
            <a:r>
              <a:rPr dirty="0" smtClean="0" baseline="2925" sz="4200" spc="-19" b="1"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latin typeface="Calibri"/>
                <a:cs typeface="Calibri"/>
              </a:rPr>
              <a:t>on</a:t>
            </a:r>
            <a:r>
              <a:rPr dirty="0" smtClean="0" baseline="2925" sz="4200" spc="244" b="1"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latin typeface="Calibri"/>
                <a:cs typeface="Calibri"/>
              </a:rPr>
              <a:t>f</a:t>
            </a:r>
            <a:r>
              <a:rPr dirty="0" smtClean="0" baseline="2925" sz="4200" spc="-9" b="1"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latin typeface="Calibri"/>
                <a:cs typeface="Calibri"/>
              </a:rPr>
              <a:t>om</a:t>
            </a:r>
            <a:r>
              <a:rPr dirty="0" smtClean="0" baseline="2925" sz="4200" spc="224" b="1">
                <a:latin typeface="Calibri"/>
                <a:cs typeface="Calibri"/>
              </a:rPr>
              <a:t> </a:t>
            </a:r>
            <a:r>
              <a:rPr dirty="0" smtClean="0" baseline="2925" sz="4200" spc="-29" b="1">
                <a:latin typeface="Calibri"/>
                <a:cs typeface="Calibri"/>
              </a:rPr>
              <a:t>w</a:t>
            </a:r>
            <a:r>
              <a:rPr dirty="0" smtClean="0" baseline="2925" sz="4200" spc="-25" b="1">
                <a:latin typeface="Calibri"/>
                <a:cs typeface="Calibri"/>
              </a:rPr>
              <a:t>e</a:t>
            </a:r>
            <a:r>
              <a:rPr dirty="0" smtClean="0" baseline="2925" sz="4200" spc="-39" b="1">
                <a:latin typeface="Calibri"/>
                <a:cs typeface="Calibri"/>
              </a:rPr>
              <a:t>s</a:t>
            </a:r>
            <a:r>
              <a:rPr dirty="0" smtClean="0" baseline="2925" sz="4200" spc="-14" b="1"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latin typeface="Calibri"/>
                <a:cs typeface="Calibri"/>
              </a:rPr>
              <a:t>e</a:t>
            </a:r>
            <a:r>
              <a:rPr dirty="0" smtClean="0" baseline="2925" sz="4200" spc="-14" b="1"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latin typeface="Calibri"/>
                <a:cs typeface="Calibri"/>
              </a:rPr>
              <a:t>n</a:t>
            </a:r>
            <a:r>
              <a:rPr dirty="0" smtClean="0" baseline="2925" sz="4200" spc="239" b="1"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latin typeface="Calibri"/>
                <a:cs typeface="Calibri"/>
              </a:rPr>
              <a:t>i</a:t>
            </a:r>
            <a:r>
              <a:rPr dirty="0" smtClean="0" baseline="2925" sz="4200" spc="-14" b="1">
                <a:latin typeface="Calibri"/>
                <a:cs typeface="Calibri"/>
              </a:rPr>
              <a:t>n</a:t>
            </a:r>
            <a:r>
              <a:rPr dirty="0" smtClean="0" baseline="2925" sz="4200" spc="-39" b="1"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latin typeface="Calibri"/>
                <a:cs typeface="Calibri"/>
              </a:rPr>
              <a:t>o</a:t>
            </a:r>
            <a:r>
              <a:rPr dirty="0" smtClean="0" baseline="2925" sz="4200" spc="234" b="1"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latin typeface="Calibri"/>
                <a:cs typeface="Calibri"/>
              </a:rPr>
              <a:t>ea</a:t>
            </a:r>
            <a:r>
              <a:rPr dirty="0" smtClean="0" baseline="2925" sz="4200" spc="-34" b="1">
                <a:latin typeface="Calibri"/>
                <a:cs typeface="Calibri"/>
              </a:rPr>
              <a:t>s</a:t>
            </a:r>
            <a:r>
              <a:rPr dirty="0" smtClean="0" baseline="2925" sz="4200" spc="-14" b="1"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latin typeface="Calibri"/>
                <a:cs typeface="Calibri"/>
              </a:rPr>
              <a:t>e</a:t>
            </a:r>
            <a:r>
              <a:rPr dirty="0" smtClean="0" baseline="2925" sz="4200" spc="-14" b="1"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latin typeface="Calibri"/>
                <a:cs typeface="Calibri"/>
              </a:rPr>
              <a:t>n</a:t>
            </a:r>
            <a:r>
              <a:rPr dirty="0" smtClean="0" baseline="2925" sz="4200" spc="239" b="1"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latin typeface="Calibri"/>
                <a:cs typeface="Calibri"/>
              </a:rPr>
              <a:t>Nor</a:t>
            </a:r>
            <a:r>
              <a:rPr dirty="0" smtClean="0" baseline="2925" sz="4200" spc="-4" b="1"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  <a:p>
            <a:pPr marL="12700" marR="7606">
              <a:lnSpc>
                <a:spcPct val="150297"/>
              </a:lnSpc>
              <a:spcBef>
                <a:spcPts val="671"/>
              </a:spcBef>
            </a:pPr>
            <a:r>
              <a:rPr dirty="0" smtClean="0" sz="2800" spc="0" b="1">
                <a:latin typeface="Calibri"/>
                <a:cs typeface="Calibri"/>
              </a:rPr>
              <a:t>H</a:t>
            </a:r>
            <a:r>
              <a:rPr dirty="0" smtClean="0" sz="2800" spc="-14" b="1">
                <a:latin typeface="Calibri"/>
                <a:cs typeface="Calibri"/>
              </a:rPr>
              <a:t>a</a:t>
            </a:r>
            <a:r>
              <a:rPr dirty="0" smtClean="0" sz="2800" spc="-29" b="1">
                <a:latin typeface="Calibri"/>
                <a:cs typeface="Calibri"/>
              </a:rPr>
              <a:t>w</a:t>
            </a:r>
            <a:r>
              <a:rPr dirty="0" smtClean="0" sz="2800" spc="0" b="1">
                <a:latin typeface="Calibri"/>
                <a:cs typeface="Calibri"/>
              </a:rPr>
              <a:t>a</a:t>
            </a:r>
            <a:r>
              <a:rPr dirty="0" smtClean="0" sz="2800" spc="-14" b="1">
                <a:latin typeface="Calibri"/>
                <a:cs typeface="Calibri"/>
              </a:rPr>
              <a:t>i</a:t>
            </a:r>
            <a:r>
              <a:rPr dirty="0" smtClean="0" sz="2800" spc="0" b="1">
                <a:latin typeface="Calibri"/>
                <a:cs typeface="Calibri"/>
              </a:rPr>
              <a:t>i),</a:t>
            </a:r>
            <a:r>
              <a:rPr dirty="0" smtClean="0" sz="2800" spc="200" b="1">
                <a:latin typeface="Calibri"/>
                <a:cs typeface="Calibri"/>
              </a:rPr>
              <a:t> </a:t>
            </a:r>
            <a:r>
              <a:rPr dirty="0" smtClean="0" sz="2800" spc="4" b="1">
                <a:latin typeface="Calibri"/>
                <a:cs typeface="Calibri"/>
              </a:rPr>
              <a:t>bu</a:t>
            </a:r>
            <a:r>
              <a:rPr dirty="0" smtClean="0" sz="2800" spc="0" b="1">
                <a:latin typeface="Calibri"/>
                <a:cs typeface="Calibri"/>
              </a:rPr>
              <a:t>t</a:t>
            </a:r>
            <a:r>
              <a:rPr dirty="0" smtClean="0" sz="2800" spc="219" b="1">
                <a:latin typeface="Calibri"/>
                <a:cs typeface="Calibri"/>
              </a:rPr>
              <a:t> </a:t>
            </a:r>
            <a:r>
              <a:rPr dirty="0" smtClean="0" sz="2800" spc="4" b="1">
                <a:latin typeface="Calibri"/>
                <a:cs typeface="Calibri"/>
              </a:rPr>
              <a:t>i</a:t>
            </a:r>
            <a:r>
              <a:rPr dirty="0" smtClean="0" sz="2800" spc="0" b="1">
                <a:latin typeface="Calibri"/>
                <a:cs typeface="Calibri"/>
              </a:rPr>
              <a:t>t</a:t>
            </a:r>
            <a:r>
              <a:rPr dirty="0" smtClean="0" sz="2800" spc="219" b="1">
                <a:latin typeface="Calibri"/>
                <a:cs typeface="Calibri"/>
              </a:rPr>
              <a:t> </a:t>
            </a:r>
            <a:r>
              <a:rPr dirty="0" smtClean="0" sz="2800" spc="0" b="1">
                <a:latin typeface="Calibri"/>
                <a:cs typeface="Calibri"/>
              </a:rPr>
              <a:t>h</a:t>
            </a:r>
            <a:r>
              <a:rPr dirty="0" smtClean="0" sz="2800" spc="-14" b="1">
                <a:latin typeface="Calibri"/>
                <a:cs typeface="Calibri"/>
              </a:rPr>
              <a:t>a</a:t>
            </a:r>
            <a:r>
              <a:rPr dirty="0" smtClean="0" sz="2800" spc="0" b="1">
                <a:latin typeface="Calibri"/>
                <a:cs typeface="Calibri"/>
              </a:rPr>
              <a:t>s</a:t>
            </a:r>
            <a:r>
              <a:rPr dirty="0" smtClean="0" sz="2800" spc="214" b="1">
                <a:latin typeface="Calibri"/>
                <a:cs typeface="Calibri"/>
              </a:rPr>
              <a:t> </a:t>
            </a:r>
            <a:r>
              <a:rPr dirty="0" smtClean="0" sz="2800" spc="-39" b="1">
                <a:latin typeface="Calibri"/>
                <a:cs typeface="Calibri"/>
              </a:rPr>
              <a:t>r</a:t>
            </a:r>
            <a:r>
              <a:rPr dirty="0" smtClean="0" sz="2800" spc="0" b="1">
                <a:latin typeface="Calibri"/>
                <a:cs typeface="Calibri"/>
              </a:rPr>
              <a:t>ece</a:t>
            </a:r>
            <a:r>
              <a:rPr dirty="0" smtClean="0" sz="2800" spc="4" b="1">
                <a:latin typeface="Calibri"/>
                <a:cs typeface="Calibri"/>
              </a:rPr>
              <a:t>i</a:t>
            </a:r>
            <a:r>
              <a:rPr dirty="0" smtClean="0" sz="2800" spc="-34" b="1">
                <a:latin typeface="Calibri"/>
                <a:cs typeface="Calibri"/>
              </a:rPr>
              <a:t>v</a:t>
            </a:r>
            <a:r>
              <a:rPr dirty="0" smtClean="0" sz="2800" spc="0" b="1">
                <a:latin typeface="Calibri"/>
                <a:cs typeface="Calibri"/>
              </a:rPr>
              <a:t>ed</a:t>
            </a:r>
            <a:r>
              <a:rPr dirty="0" smtClean="0" sz="2800" spc="214" b="1">
                <a:latin typeface="Calibri"/>
                <a:cs typeface="Calibri"/>
              </a:rPr>
              <a:t> </a:t>
            </a:r>
            <a:r>
              <a:rPr dirty="0" smtClean="0" sz="2800" spc="0" b="1">
                <a:latin typeface="Calibri"/>
                <a:cs typeface="Calibri"/>
              </a:rPr>
              <a:t>a</a:t>
            </a:r>
            <a:r>
              <a:rPr dirty="0" smtClean="0" sz="2800" spc="214" b="1">
                <a:latin typeface="Calibri"/>
                <a:cs typeface="Calibri"/>
              </a:rPr>
              <a:t> </a:t>
            </a:r>
            <a:r>
              <a:rPr dirty="0" smtClean="0" sz="2800" spc="-29" b="1">
                <a:latin typeface="Calibri"/>
                <a:cs typeface="Calibri"/>
              </a:rPr>
              <a:t>w</a:t>
            </a:r>
            <a:r>
              <a:rPr dirty="0" smtClean="0" sz="2800" spc="0" b="1">
                <a:latin typeface="Calibri"/>
                <a:cs typeface="Calibri"/>
              </a:rPr>
              <a:t>a</a:t>
            </a:r>
            <a:r>
              <a:rPr dirty="0" smtClean="0" sz="2800" spc="9" b="1">
                <a:latin typeface="Calibri"/>
                <a:cs typeface="Calibri"/>
              </a:rPr>
              <a:t>r</a:t>
            </a:r>
            <a:r>
              <a:rPr dirty="0" smtClean="0" sz="2800" spc="0" b="1">
                <a:latin typeface="Calibri"/>
                <a:cs typeface="Calibri"/>
              </a:rPr>
              <a:t>m</a:t>
            </a:r>
            <a:r>
              <a:rPr dirty="0" smtClean="0" sz="2800" spc="-29" b="1">
                <a:latin typeface="Calibri"/>
                <a:cs typeface="Calibri"/>
              </a:rPr>
              <a:t>e</a:t>
            </a:r>
            <a:r>
              <a:rPr dirty="0" smtClean="0" sz="2800" spc="0" b="1">
                <a:latin typeface="Calibri"/>
                <a:cs typeface="Calibri"/>
              </a:rPr>
              <a:t>r</a:t>
            </a:r>
            <a:r>
              <a:rPr dirty="0" smtClean="0" sz="2800" spc="219" b="1">
                <a:latin typeface="Calibri"/>
                <a:cs typeface="Calibri"/>
              </a:rPr>
              <a:t> </a:t>
            </a:r>
            <a:r>
              <a:rPr dirty="0" smtClean="0" sz="2800" spc="-14" b="1">
                <a:latin typeface="Calibri"/>
                <a:cs typeface="Calibri"/>
              </a:rPr>
              <a:t>r</a:t>
            </a:r>
            <a:r>
              <a:rPr dirty="0" smtClean="0" sz="2800" spc="-25" b="1">
                <a:latin typeface="Calibri"/>
                <a:cs typeface="Calibri"/>
              </a:rPr>
              <a:t>e</a:t>
            </a:r>
            <a:r>
              <a:rPr dirty="0" smtClean="0" sz="2800" spc="0" b="1">
                <a:latin typeface="Calibri"/>
                <a:cs typeface="Calibri"/>
              </a:rPr>
              <a:t>ce</a:t>
            </a:r>
            <a:r>
              <a:rPr dirty="0" smtClean="0" sz="2800" spc="-19" b="1">
                <a:latin typeface="Calibri"/>
                <a:cs typeface="Calibri"/>
              </a:rPr>
              <a:t>p</a:t>
            </a:r>
            <a:r>
              <a:rPr dirty="0" smtClean="0" sz="2800" spc="4" b="1">
                <a:latin typeface="Calibri"/>
                <a:cs typeface="Calibri"/>
              </a:rPr>
              <a:t>t</a:t>
            </a:r>
            <a:r>
              <a:rPr dirty="0" smtClean="0" sz="2800" spc="0" b="1">
                <a:latin typeface="Calibri"/>
                <a:cs typeface="Calibri"/>
              </a:rPr>
              <a:t>i</a:t>
            </a:r>
            <a:r>
              <a:rPr dirty="0" smtClean="0" sz="2800" spc="-14" b="1">
                <a:latin typeface="Calibri"/>
                <a:cs typeface="Calibri"/>
              </a:rPr>
              <a:t>o</a:t>
            </a:r>
            <a:r>
              <a:rPr dirty="0" smtClean="0" sz="2800" spc="0" b="1">
                <a:latin typeface="Calibri"/>
                <a:cs typeface="Calibri"/>
              </a:rPr>
              <a:t>n</a:t>
            </a:r>
            <a:r>
              <a:rPr dirty="0" smtClean="0" sz="2800" spc="219" b="1">
                <a:latin typeface="Calibri"/>
                <a:cs typeface="Calibri"/>
              </a:rPr>
              <a:t> </a:t>
            </a:r>
            <a:r>
              <a:rPr dirty="0" smtClean="0" sz="2800" spc="4" b="1">
                <a:latin typeface="Calibri"/>
                <a:cs typeface="Calibri"/>
              </a:rPr>
              <a:t>t</a:t>
            </a:r>
            <a:r>
              <a:rPr dirty="0" smtClean="0" sz="2800" spc="0" b="1">
                <a:latin typeface="Calibri"/>
                <a:cs typeface="Calibri"/>
              </a:rPr>
              <a:t>h</a:t>
            </a:r>
            <a:r>
              <a:rPr dirty="0" smtClean="0" sz="2800" spc="-14" b="1">
                <a:latin typeface="Calibri"/>
                <a:cs typeface="Calibri"/>
              </a:rPr>
              <a:t>a</a:t>
            </a:r>
            <a:r>
              <a:rPr dirty="0" smtClean="0" sz="2800" spc="0" b="1">
                <a:latin typeface="Calibri"/>
                <a:cs typeface="Calibri"/>
              </a:rPr>
              <a:t>n</a:t>
            </a:r>
            <a:r>
              <a:rPr dirty="0" smtClean="0" sz="2800" spc="0" b="1">
                <a:latin typeface="Calibri"/>
                <a:cs typeface="Calibri"/>
              </a:rPr>
              <a:t> </a:t>
            </a:r>
            <a:r>
              <a:rPr dirty="0" smtClean="0" sz="2800" spc="0" b="1">
                <a:latin typeface="Calibri"/>
                <a:cs typeface="Calibri"/>
              </a:rPr>
              <a:t>l</a:t>
            </a:r>
            <a:r>
              <a:rPr dirty="0" smtClean="0" sz="2800" spc="9" b="1">
                <a:latin typeface="Calibri"/>
                <a:cs typeface="Calibri"/>
              </a:rPr>
              <a:t>i</a:t>
            </a:r>
            <a:r>
              <a:rPr dirty="0" smtClean="0" sz="2800" spc="-75" b="1">
                <a:latin typeface="Calibri"/>
                <a:cs typeface="Calibri"/>
              </a:rPr>
              <a:t>k</a:t>
            </a:r>
            <a:r>
              <a:rPr dirty="0" smtClean="0" sz="2800" spc="0" b="1">
                <a:latin typeface="Calibri"/>
                <a:cs typeface="Calibri"/>
              </a:rPr>
              <a:t>e</a:t>
            </a:r>
            <a:r>
              <a:rPr dirty="0" smtClean="0" sz="2800" spc="0" b="1">
                <a:latin typeface="Calibri"/>
                <a:cs typeface="Calibri"/>
              </a:rPr>
              <a:t> </a:t>
            </a:r>
            <a:r>
              <a:rPr dirty="0" smtClean="0" sz="2800" spc="9" b="1">
                <a:latin typeface="Calibri"/>
                <a:cs typeface="Calibri"/>
              </a:rPr>
              <a:t>t</a:t>
            </a:r>
            <a:r>
              <a:rPr dirty="0" smtClean="0" sz="2800" spc="0" b="1">
                <a:latin typeface="Calibri"/>
                <a:cs typeface="Calibri"/>
              </a:rPr>
              <a:t>he</a:t>
            </a:r>
            <a:r>
              <a:rPr dirty="0" smtClean="0" sz="2800" spc="-24" b="1">
                <a:latin typeface="Calibri"/>
                <a:cs typeface="Calibri"/>
              </a:rPr>
              <a:t> </a:t>
            </a:r>
            <a:r>
              <a:rPr dirty="0" smtClean="0" sz="2800" spc="0" b="1">
                <a:latin typeface="Calibri"/>
                <a:cs typeface="Calibri"/>
              </a:rPr>
              <a:t>Eu</a:t>
            </a:r>
            <a:r>
              <a:rPr dirty="0" smtClean="0" sz="2800" spc="-14" b="1">
                <a:latin typeface="Calibri"/>
                <a:cs typeface="Calibri"/>
              </a:rPr>
              <a:t>r</a:t>
            </a:r>
            <a:r>
              <a:rPr dirty="0" smtClean="0" sz="2800" spc="0" b="1">
                <a:latin typeface="Calibri"/>
                <a:cs typeface="Calibri"/>
              </a:rPr>
              <a:t>ope</a:t>
            </a:r>
            <a:r>
              <a:rPr dirty="0" smtClean="0" sz="2800" spc="9" b="1">
                <a:latin typeface="Calibri"/>
                <a:cs typeface="Calibri"/>
              </a:rPr>
              <a:t>a</a:t>
            </a:r>
            <a:r>
              <a:rPr dirty="0" smtClean="0" sz="2800" spc="0" b="1">
                <a:latin typeface="Calibri"/>
                <a:cs typeface="Calibri"/>
              </a:rPr>
              <a:t>n</a:t>
            </a:r>
            <a:r>
              <a:rPr dirty="0" smtClean="0" sz="2800" spc="-49" b="1">
                <a:latin typeface="Calibri"/>
                <a:cs typeface="Calibri"/>
              </a:rPr>
              <a:t> </a:t>
            </a:r>
            <a:r>
              <a:rPr dirty="0" smtClean="0" sz="2800" spc="-4" b="1">
                <a:latin typeface="Calibri"/>
                <a:cs typeface="Calibri"/>
              </a:rPr>
              <a:t>S</a:t>
            </a:r>
            <a:r>
              <a:rPr dirty="0" smtClean="0" sz="2800" spc="-14" b="1">
                <a:latin typeface="Calibri"/>
                <a:cs typeface="Calibri"/>
              </a:rPr>
              <a:t>t</a:t>
            </a:r>
            <a:r>
              <a:rPr dirty="0" smtClean="0" sz="2800" spc="0" b="1">
                <a:latin typeface="Calibri"/>
                <a:cs typeface="Calibri"/>
              </a:rPr>
              <a:t>a</a:t>
            </a:r>
            <a:r>
              <a:rPr dirty="0" smtClean="0" sz="2800" spc="9" b="1">
                <a:latin typeface="Calibri"/>
                <a:cs typeface="Calibri"/>
              </a:rPr>
              <a:t>r</a:t>
            </a:r>
            <a:r>
              <a:rPr dirty="0" smtClean="0" sz="2800" spc="0" b="1">
                <a:latin typeface="Calibri"/>
                <a:cs typeface="Calibri"/>
              </a:rPr>
              <a:t>l</a:t>
            </a:r>
            <a:r>
              <a:rPr dirty="0" smtClean="0" sz="2800" spc="9" b="1">
                <a:latin typeface="Calibri"/>
                <a:cs typeface="Calibri"/>
              </a:rPr>
              <a:t>i</a:t>
            </a:r>
            <a:r>
              <a:rPr dirty="0" smtClean="0" sz="2800" spc="0" b="1">
                <a:latin typeface="Calibri"/>
                <a:cs typeface="Calibri"/>
              </a:rPr>
              <a:t>ng</a:t>
            </a:r>
            <a:r>
              <a:rPr dirty="0" smtClean="0" sz="2800" spc="-59" b="1">
                <a:latin typeface="Calibri"/>
                <a:cs typeface="Calibri"/>
              </a:rPr>
              <a:t> </a:t>
            </a:r>
            <a:r>
              <a:rPr dirty="0" smtClean="0" sz="2800" spc="4" b="1">
                <a:latin typeface="Calibri"/>
                <a:cs typeface="Calibri"/>
              </a:rPr>
              <a:t>an</a:t>
            </a:r>
            <a:r>
              <a:rPr dirty="0" smtClean="0" sz="2800" spc="0" b="1">
                <a:latin typeface="Calibri"/>
                <a:cs typeface="Calibri"/>
              </a:rPr>
              <a:t>d</a:t>
            </a:r>
            <a:r>
              <a:rPr dirty="0" smtClean="0" sz="2800" spc="0" b="1">
                <a:latin typeface="Calibri"/>
                <a:cs typeface="Calibri"/>
              </a:rPr>
              <a:t> </a:t>
            </a:r>
            <a:r>
              <a:rPr dirty="0" smtClean="0" sz="2800" spc="0" b="1">
                <a:latin typeface="Calibri"/>
                <a:cs typeface="Calibri"/>
              </a:rPr>
              <a:t>Hou</a:t>
            </a:r>
            <a:r>
              <a:rPr dirty="0" smtClean="0" sz="2800" spc="9" b="1">
                <a:latin typeface="Calibri"/>
                <a:cs typeface="Calibri"/>
              </a:rPr>
              <a:t>s</a:t>
            </a:r>
            <a:r>
              <a:rPr dirty="0" smtClean="0" sz="2800" spc="0" b="1">
                <a:latin typeface="Calibri"/>
                <a:cs typeface="Calibri"/>
              </a:rPr>
              <a:t>e</a:t>
            </a:r>
            <a:r>
              <a:rPr dirty="0" smtClean="0" sz="2800" spc="-50" b="1">
                <a:latin typeface="Calibri"/>
                <a:cs typeface="Calibri"/>
              </a:rPr>
              <a:t> </a:t>
            </a:r>
            <a:r>
              <a:rPr dirty="0" smtClean="0" sz="2800" spc="0" b="1">
                <a:latin typeface="Calibri"/>
                <a:cs typeface="Calibri"/>
              </a:rPr>
              <a:t>Spa</a:t>
            </a:r>
            <a:r>
              <a:rPr dirty="0" smtClean="0" sz="2800" spc="14" b="1">
                <a:latin typeface="Calibri"/>
                <a:cs typeface="Calibri"/>
              </a:rPr>
              <a:t>r</a:t>
            </a:r>
            <a:r>
              <a:rPr dirty="0" smtClean="0" sz="2800" spc="-14" b="1">
                <a:latin typeface="Calibri"/>
                <a:cs typeface="Calibri"/>
              </a:rPr>
              <a:t>r</a:t>
            </a:r>
            <a:r>
              <a:rPr dirty="0" smtClean="0" sz="2800" spc="0" b="1">
                <a:latin typeface="Calibri"/>
                <a:cs typeface="Calibri"/>
              </a:rPr>
              <a:t>ow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43441" y="2073554"/>
            <a:ext cx="2089271" cy="1022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3">
              <a:lnSpc>
                <a:spcPts val="2960"/>
              </a:lnSpc>
              <a:spcBef>
                <a:spcPts val="148"/>
              </a:spcBef>
            </a:pPr>
            <a:r>
              <a:rPr dirty="0" smtClean="0" baseline="2925" sz="4200" spc="0" b="1">
                <a:latin typeface="Calibri"/>
                <a:cs typeface="Calibri"/>
              </a:rPr>
              <a:t>Ameri</a:t>
            </a:r>
            <a:r>
              <a:rPr dirty="0" smtClean="0" baseline="2925" sz="4200" spc="-39" b="1">
                <a:latin typeface="Calibri"/>
                <a:cs typeface="Calibri"/>
              </a:rPr>
              <a:t>c</a:t>
            </a:r>
            <a:r>
              <a:rPr dirty="0" smtClean="0" baseline="2925" sz="4200" spc="0" b="1">
                <a:latin typeface="Calibri"/>
                <a:cs typeface="Calibri"/>
              </a:rPr>
              <a:t>a</a:t>
            </a:r>
            <a:r>
              <a:rPr dirty="0" smtClean="0" baseline="2925" sz="4200" spc="239" b="1">
                <a:latin typeface="Calibri"/>
                <a:cs typeface="Calibri"/>
              </a:rPr>
              <a:t> </a:t>
            </a:r>
            <a:r>
              <a:rPr dirty="0" smtClean="0" baseline="2925" sz="4200" spc="-14" b="1">
                <a:latin typeface="Calibri"/>
                <a:cs typeface="Calibri"/>
              </a:rPr>
              <a:t>(</a:t>
            </a:r>
            <a:r>
              <a:rPr dirty="0" smtClean="0" baseline="2925" sz="4200" spc="0" b="1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12700" marR="3396">
              <a:lnSpc>
                <a:spcPct val="101725"/>
              </a:lnSpc>
              <a:spcBef>
                <a:spcPts val="1477"/>
              </a:spcBef>
            </a:pPr>
            <a:r>
              <a:rPr dirty="0" smtClean="0" sz="2800" spc="0" b="1">
                <a:latin typeface="Calibri"/>
                <a:cs typeface="Calibri"/>
              </a:rPr>
              <a:t>o</a:t>
            </a:r>
            <a:r>
              <a:rPr dirty="0" smtClean="0" sz="2800" spc="9" b="1">
                <a:latin typeface="Calibri"/>
                <a:cs typeface="Calibri"/>
              </a:rPr>
              <a:t>t</a:t>
            </a:r>
            <a:r>
              <a:rPr dirty="0" smtClean="0" sz="2800" spc="-19" b="1">
                <a:latin typeface="Calibri"/>
                <a:cs typeface="Calibri"/>
              </a:rPr>
              <a:t>h</a:t>
            </a:r>
            <a:r>
              <a:rPr dirty="0" smtClean="0" sz="2800" spc="0" b="1">
                <a:latin typeface="Calibri"/>
                <a:cs typeface="Calibri"/>
              </a:rPr>
              <a:t>er</a:t>
            </a:r>
            <a:r>
              <a:rPr dirty="0" smtClean="0" sz="2800" spc="219" b="1">
                <a:latin typeface="Calibri"/>
                <a:cs typeface="Calibri"/>
              </a:rPr>
              <a:t> </a:t>
            </a:r>
            <a:r>
              <a:rPr dirty="0" smtClean="0" sz="2800" spc="0" b="1">
                <a:latin typeface="Calibri"/>
                <a:cs typeface="Calibri"/>
              </a:rPr>
              <a:t>a</a:t>
            </a:r>
            <a:r>
              <a:rPr dirty="0" smtClean="0" sz="2800" spc="9" b="1">
                <a:latin typeface="Calibri"/>
                <a:cs typeface="Calibri"/>
              </a:rPr>
              <a:t>r</a:t>
            </a:r>
            <a:r>
              <a:rPr dirty="0" smtClean="0" sz="2800" spc="4" b="1">
                <a:latin typeface="Calibri"/>
                <a:cs typeface="Calibri"/>
              </a:rPr>
              <a:t>r</a:t>
            </a:r>
            <a:r>
              <a:rPr dirty="0" smtClean="0" sz="2800" spc="0" b="1">
                <a:latin typeface="Calibri"/>
                <a:cs typeface="Calibri"/>
              </a:rPr>
              <a:t>i</a:t>
            </a:r>
            <a:r>
              <a:rPr dirty="0" smtClean="0" sz="2800" spc="-54" b="1">
                <a:latin typeface="Calibri"/>
                <a:cs typeface="Calibri"/>
              </a:rPr>
              <a:t>v</a:t>
            </a:r>
            <a:r>
              <a:rPr dirty="0" smtClean="0" sz="2800" spc="0" b="1">
                <a:latin typeface="Calibri"/>
                <a:cs typeface="Calibri"/>
              </a:rPr>
              <a:t>a</a:t>
            </a:r>
            <a:r>
              <a:rPr dirty="0" smtClean="0" sz="2800" spc="-14" b="1">
                <a:latin typeface="Calibri"/>
                <a:cs typeface="Calibri"/>
              </a:rPr>
              <a:t>l</a:t>
            </a:r>
            <a:r>
              <a:rPr dirty="0" smtClean="0" sz="2800" spc="0" b="1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244" y="4098123"/>
            <a:ext cx="203860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dirty="0" smtClean="0" sz="2800" spc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44" y="4119651"/>
            <a:ext cx="8052956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baseline="2925" sz="4200" spc="0" b="1">
                <a:latin typeface="Calibri"/>
                <a:cs typeface="Calibri"/>
              </a:rPr>
              <a:t>Th</a:t>
            </a:r>
            <a:r>
              <a:rPr dirty="0" smtClean="0" baseline="2925" sz="4200" spc="-14" b="1">
                <a:latin typeface="Calibri"/>
                <a:cs typeface="Calibri"/>
              </a:rPr>
              <a:t>a</a:t>
            </a:r>
            <a:r>
              <a:rPr dirty="0" smtClean="0" baseline="2925" sz="4200" spc="79" b="1">
                <a:latin typeface="Calibri"/>
                <a:cs typeface="Calibri"/>
              </a:rPr>
              <a:t>t</a:t>
            </a:r>
            <a:r>
              <a:rPr dirty="0" smtClean="0" baseline="2925" sz="4200" spc="-175" b="1">
                <a:latin typeface="Calibri"/>
                <a:cs typeface="Calibri"/>
              </a:rPr>
              <a:t>’</a:t>
            </a:r>
            <a:r>
              <a:rPr dirty="0" smtClean="0" baseline="2925" sz="4200" spc="0" b="1">
                <a:latin typeface="Calibri"/>
                <a:cs typeface="Calibri"/>
              </a:rPr>
              <a:t>s</a:t>
            </a:r>
            <a:r>
              <a:rPr dirty="0" smtClean="0" baseline="2925" sz="4200" spc="169" b="1">
                <a:latin typeface="Calibri"/>
                <a:cs typeface="Calibri"/>
              </a:rPr>
              <a:t> </a:t>
            </a:r>
            <a:r>
              <a:rPr dirty="0" smtClean="0" baseline="2925" sz="4200" spc="-19" b="1">
                <a:latin typeface="Calibri"/>
                <a:cs typeface="Calibri"/>
              </a:rPr>
              <a:t>p</a:t>
            </a:r>
            <a:r>
              <a:rPr dirty="0" smtClean="0" baseline="2925" sz="4200" spc="0" b="1">
                <a:latin typeface="Calibri"/>
                <a:cs typeface="Calibri"/>
              </a:rPr>
              <a:t>a</a:t>
            </a:r>
            <a:r>
              <a:rPr dirty="0" smtClean="0" baseline="2925" sz="4200" spc="9" b="1">
                <a:latin typeface="Calibri"/>
                <a:cs typeface="Calibri"/>
              </a:rPr>
              <a:t>r</a:t>
            </a:r>
            <a:r>
              <a:rPr dirty="0" smtClean="0" baseline="2925" sz="4200" spc="-14" b="1"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latin typeface="Calibri"/>
                <a:cs typeface="Calibri"/>
              </a:rPr>
              <a:t>ly</a:t>
            </a:r>
            <a:r>
              <a:rPr dirty="0" smtClean="0" baseline="2925" sz="4200" spc="159" b="1">
                <a:latin typeface="Calibri"/>
                <a:cs typeface="Calibri"/>
              </a:rPr>
              <a:t> </a:t>
            </a:r>
            <a:r>
              <a:rPr dirty="0" smtClean="0" baseline="2925" sz="4200" spc="4" b="1">
                <a:latin typeface="Calibri"/>
                <a:cs typeface="Calibri"/>
              </a:rPr>
              <a:t>du</a:t>
            </a:r>
            <a:r>
              <a:rPr dirty="0" smtClean="0" baseline="2925" sz="4200" spc="0" b="1">
                <a:latin typeface="Calibri"/>
                <a:cs typeface="Calibri"/>
              </a:rPr>
              <a:t>e</a:t>
            </a:r>
            <a:r>
              <a:rPr dirty="0" smtClean="0" baseline="2925" sz="4200" spc="164" b="1">
                <a:latin typeface="Calibri"/>
                <a:cs typeface="Calibri"/>
              </a:rPr>
              <a:t> </a:t>
            </a:r>
            <a:r>
              <a:rPr dirty="0" smtClean="0" baseline="2925" sz="4200" spc="-39" b="1"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latin typeface="Calibri"/>
                <a:cs typeface="Calibri"/>
              </a:rPr>
              <a:t>o</a:t>
            </a:r>
            <a:r>
              <a:rPr dirty="0" smtClean="0" baseline="2925" sz="4200" spc="134" b="1">
                <a:latin typeface="Calibri"/>
                <a:cs typeface="Calibri"/>
              </a:rPr>
              <a:t> </a:t>
            </a:r>
            <a:r>
              <a:rPr dirty="0" smtClean="0" baseline="2925" sz="4200" spc="4" b="1"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latin typeface="Calibri"/>
                <a:cs typeface="Calibri"/>
              </a:rPr>
              <a:t>he</a:t>
            </a:r>
            <a:r>
              <a:rPr dirty="0" smtClean="0" baseline="2925" sz="4200" spc="169" b="1"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latin typeface="Calibri"/>
                <a:cs typeface="Calibri"/>
              </a:rPr>
              <a:t>che</a:t>
            </a:r>
            <a:r>
              <a:rPr dirty="0" smtClean="0" baseline="2925" sz="4200" spc="-14" b="1">
                <a:latin typeface="Calibri"/>
                <a:cs typeface="Calibri"/>
              </a:rPr>
              <a:t>e</a:t>
            </a:r>
            <a:r>
              <a:rPr dirty="0" smtClean="0" baseline="2925" sz="4200" spc="4" b="1"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latin typeface="Calibri"/>
                <a:cs typeface="Calibri"/>
              </a:rPr>
              <a:t>f</a:t>
            </a:r>
            <a:r>
              <a:rPr dirty="0" smtClean="0" baseline="2925" sz="4200" spc="-25" b="1">
                <a:latin typeface="Calibri"/>
                <a:cs typeface="Calibri"/>
              </a:rPr>
              <a:t>u</a:t>
            </a:r>
            <a:r>
              <a:rPr dirty="0" smtClean="0" baseline="2925" sz="4200" spc="0" b="1">
                <a:latin typeface="Calibri"/>
                <a:cs typeface="Calibri"/>
              </a:rPr>
              <a:t>l</a:t>
            </a:r>
            <a:r>
              <a:rPr dirty="0" smtClean="0" baseline="2925" sz="4200" spc="169" b="1">
                <a:latin typeface="Calibri"/>
                <a:cs typeface="Calibri"/>
              </a:rPr>
              <a:t> </a:t>
            </a:r>
            <a:r>
              <a:rPr dirty="0" smtClean="0" baseline="2925" sz="4200" spc="-14" b="1">
                <a:latin typeface="Calibri"/>
                <a:cs typeface="Calibri"/>
              </a:rPr>
              <a:t>r</a:t>
            </a:r>
            <a:r>
              <a:rPr dirty="0" smtClean="0" baseline="2925" sz="4200" spc="-25" b="1"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latin typeface="Calibri"/>
                <a:cs typeface="Calibri"/>
              </a:rPr>
              <a:t>d</a:t>
            </a:r>
            <a:r>
              <a:rPr dirty="0" smtClean="0" baseline="2925" sz="4200" spc="164" b="1"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latin typeface="Calibri"/>
                <a:cs typeface="Calibri"/>
              </a:rPr>
              <a:t>h</a:t>
            </a:r>
            <a:r>
              <a:rPr dirty="0" smtClean="0" baseline="2925" sz="4200" spc="9" b="1">
                <a:latin typeface="Calibri"/>
                <a:cs typeface="Calibri"/>
              </a:rPr>
              <a:t>e</a:t>
            </a:r>
            <a:r>
              <a:rPr dirty="0" smtClean="0" baseline="2925" sz="4200" spc="-14" b="1"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latin typeface="Calibri"/>
                <a:cs typeface="Calibri"/>
              </a:rPr>
              <a:t>d</a:t>
            </a:r>
            <a:r>
              <a:rPr dirty="0" smtClean="0" baseline="2925" sz="4200" spc="159" b="1">
                <a:latin typeface="Calibri"/>
                <a:cs typeface="Calibri"/>
              </a:rPr>
              <a:t> </a:t>
            </a:r>
            <a:r>
              <a:rPr dirty="0" smtClean="0" baseline="2925" sz="4200" spc="4" b="1">
                <a:latin typeface="Calibri"/>
                <a:cs typeface="Calibri"/>
              </a:rPr>
              <a:t>an</a:t>
            </a:r>
            <a:r>
              <a:rPr dirty="0" smtClean="0" baseline="2925" sz="4200" spc="0" b="1">
                <a:latin typeface="Calibri"/>
                <a:cs typeface="Calibri"/>
              </a:rPr>
              <a:t>d</a:t>
            </a:r>
            <a:r>
              <a:rPr dirty="0" smtClean="0" baseline="2925" sz="4200" spc="164" b="1">
                <a:latin typeface="Calibri"/>
                <a:cs typeface="Calibri"/>
              </a:rPr>
              <a:t> </a:t>
            </a:r>
            <a:r>
              <a:rPr dirty="0" smtClean="0" baseline="2925" sz="4200" spc="-19" b="1">
                <a:latin typeface="Calibri"/>
                <a:cs typeface="Calibri"/>
              </a:rPr>
              <a:t>b</a:t>
            </a:r>
            <a:r>
              <a:rPr dirty="0" smtClean="0" baseline="2925" sz="4200" spc="-14" b="1"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latin typeface="Calibri"/>
                <a:cs typeface="Calibri"/>
              </a:rPr>
              <a:t>e</a:t>
            </a:r>
            <a:r>
              <a:rPr dirty="0" smtClean="0" baseline="2925" sz="4200" spc="-14" b="1">
                <a:latin typeface="Calibri"/>
                <a:cs typeface="Calibri"/>
              </a:rPr>
              <a:t>a</a:t>
            </a:r>
            <a:r>
              <a:rPr dirty="0" smtClean="0" baseline="2925" sz="4200" spc="-39" b="1"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2105" y="4119651"/>
            <a:ext cx="2112154" cy="382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baseline="2925" sz="4200" spc="0" b="1">
                <a:latin typeface="Calibri"/>
                <a:cs typeface="Calibri"/>
              </a:rPr>
              <a:t>of</a:t>
            </a:r>
            <a:r>
              <a:rPr dirty="0" smtClean="0" baseline="2925" sz="4200" spc="159" b="1"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latin typeface="Calibri"/>
                <a:cs typeface="Calibri"/>
              </a:rPr>
              <a:t>ma</a:t>
            </a:r>
            <a:r>
              <a:rPr dirty="0" smtClean="0" baseline="2925" sz="4200" spc="-19" b="1">
                <a:latin typeface="Calibri"/>
                <a:cs typeface="Calibri"/>
              </a:rPr>
              <a:t>l</a:t>
            </a:r>
            <a:r>
              <a:rPr dirty="0" smtClean="0" baseline="2925" sz="4200" spc="0" b="1">
                <a:latin typeface="Calibri"/>
                <a:cs typeface="Calibri"/>
              </a:rPr>
              <a:t>e</a:t>
            </a:r>
            <a:r>
              <a:rPr dirty="0" smtClean="0" baseline="2925" sz="4200" spc="4" b="1"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latin typeface="Calibri"/>
                <a:cs typeface="Calibri"/>
              </a:rPr>
              <a:t>,</a:t>
            </a:r>
            <a:r>
              <a:rPr dirty="0" smtClean="0" baseline="2925" sz="4200" spc="159" b="1">
                <a:latin typeface="Calibri"/>
                <a:cs typeface="Calibri"/>
              </a:rPr>
              <a:t> </a:t>
            </a:r>
            <a:r>
              <a:rPr dirty="0" smtClean="0" baseline="2925" sz="4200" spc="4" b="1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4760112"/>
            <a:ext cx="10184308" cy="1022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baseline="2925" sz="4200" spc="-14" b="1"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latin typeface="Calibri"/>
                <a:cs typeface="Calibri"/>
              </a:rPr>
              <a:t>o</a:t>
            </a:r>
            <a:r>
              <a:rPr dirty="0" smtClean="0" baseline="2925" sz="4200" spc="159" b="1">
                <a:latin typeface="Calibri"/>
                <a:cs typeface="Calibri"/>
              </a:rPr>
              <a:t> </a:t>
            </a:r>
            <a:r>
              <a:rPr dirty="0" smtClean="0" baseline="2925" sz="4200" spc="-14" b="1"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latin typeface="Calibri"/>
                <a:cs typeface="Calibri"/>
              </a:rPr>
              <a:t>he</a:t>
            </a:r>
            <a:r>
              <a:rPr dirty="0" smtClean="0" baseline="2925" sz="4200" spc="164" b="1"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latin typeface="Calibri"/>
                <a:cs typeface="Calibri"/>
              </a:rPr>
              <a:t>b</a:t>
            </a:r>
            <a:r>
              <a:rPr dirty="0" smtClean="0" baseline="2925" sz="4200" spc="-14" b="1">
                <a:latin typeface="Calibri"/>
                <a:cs typeface="Calibri"/>
              </a:rPr>
              <a:t>i</a:t>
            </a:r>
            <a:r>
              <a:rPr dirty="0" smtClean="0" baseline="2925" sz="4200" spc="-34" b="1"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latin typeface="Calibri"/>
                <a:cs typeface="Calibri"/>
              </a:rPr>
              <a:t>d</a:t>
            </a:r>
            <a:r>
              <a:rPr dirty="0" smtClean="0" baseline="2925" sz="4200" spc="-169" b="1">
                <a:latin typeface="Calibri"/>
                <a:cs typeface="Calibri"/>
              </a:rPr>
              <a:t>’</a:t>
            </a:r>
            <a:r>
              <a:rPr dirty="0" smtClean="0" baseline="2925" sz="4200" spc="0" b="1">
                <a:latin typeface="Calibri"/>
                <a:cs typeface="Calibri"/>
              </a:rPr>
              <a:t>s</a:t>
            </a:r>
            <a:r>
              <a:rPr dirty="0" smtClean="0" baseline="2925" sz="4200" spc="169" b="1"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latin typeface="Calibri"/>
                <a:cs typeface="Calibri"/>
              </a:rPr>
              <a:t>l</a:t>
            </a:r>
            <a:r>
              <a:rPr dirty="0" smtClean="0" baseline="2925" sz="4200" spc="-14" b="1"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latin typeface="Calibri"/>
                <a:cs typeface="Calibri"/>
              </a:rPr>
              <a:t>n</a:t>
            </a:r>
            <a:r>
              <a:rPr dirty="0" smtClean="0" baseline="2925" sz="4200" spc="34" b="1">
                <a:latin typeface="Calibri"/>
                <a:cs typeface="Calibri"/>
              </a:rPr>
              <a:t>g</a:t>
            </a:r>
            <a:r>
              <a:rPr dirty="0" smtClean="0" baseline="2925" sz="4200" spc="0" b="1">
                <a:latin typeface="Calibri"/>
                <a:cs typeface="Calibri"/>
              </a:rPr>
              <a:t>,</a:t>
            </a:r>
            <a:r>
              <a:rPr dirty="0" smtClean="0" baseline="2925" sz="4200" spc="154" b="1">
                <a:latin typeface="Calibri"/>
                <a:cs typeface="Calibri"/>
              </a:rPr>
              <a:t> </a:t>
            </a:r>
            <a:r>
              <a:rPr dirty="0" smtClean="0" baseline="2925" sz="4200" spc="-14" b="1"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latin typeface="Calibri"/>
                <a:cs typeface="Calibri"/>
              </a:rPr>
              <a:t>wi</a:t>
            </a:r>
            <a:r>
              <a:rPr dirty="0" smtClean="0" baseline="2925" sz="4200" spc="-39" b="1">
                <a:latin typeface="Calibri"/>
                <a:cs typeface="Calibri"/>
              </a:rPr>
              <a:t>t</a:t>
            </a:r>
            <a:r>
              <a:rPr dirty="0" smtClean="0" baseline="2925" sz="4200" spc="-14" b="1"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latin typeface="Calibri"/>
                <a:cs typeface="Calibri"/>
              </a:rPr>
              <a:t>e</a:t>
            </a:r>
            <a:r>
              <a:rPr dirty="0" smtClean="0" baseline="2925" sz="4200" spc="-14" b="1"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latin typeface="Calibri"/>
                <a:cs typeface="Calibri"/>
              </a:rPr>
              <a:t>ing</a:t>
            </a:r>
            <a:r>
              <a:rPr dirty="0" smtClean="0" baseline="2925" sz="4200" spc="154" b="1">
                <a:latin typeface="Calibri"/>
                <a:cs typeface="Calibri"/>
              </a:rPr>
              <a:t> </a:t>
            </a:r>
            <a:r>
              <a:rPr dirty="0" smtClean="0" baseline="2925" sz="4200" spc="-14" b="1"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latin typeface="Calibri"/>
                <a:cs typeface="Calibri"/>
              </a:rPr>
              <a:t>o</a:t>
            </a:r>
            <a:r>
              <a:rPr dirty="0" smtClean="0" baseline="2925" sz="4200" spc="-14" b="1">
                <a:latin typeface="Calibri"/>
                <a:cs typeface="Calibri"/>
              </a:rPr>
              <a:t>n</a:t>
            </a:r>
            <a:r>
              <a:rPr dirty="0" smtClean="0" baseline="2925" sz="4200" spc="34" b="1">
                <a:latin typeface="Calibri"/>
                <a:cs typeface="Calibri"/>
              </a:rPr>
              <a:t>g</a:t>
            </a:r>
            <a:r>
              <a:rPr dirty="0" smtClean="0" baseline="2925" sz="4200" spc="0" b="1">
                <a:latin typeface="Calibri"/>
                <a:cs typeface="Calibri"/>
              </a:rPr>
              <a:t>,</a:t>
            </a:r>
            <a:r>
              <a:rPr dirty="0" smtClean="0" baseline="2925" sz="4200" spc="149" b="1"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latin typeface="Calibri"/>
                <a:cs typeface="Calibri"/>
              </a:rPr>
              <a:t>whi</a:t>
            </a:r>
            <a:r>
              <a:rPr dirty="0" smtClean="0" baseline="2925" sz="4200" spc="-19" b="1">
                <a:latin typeface="Calibri"/>
                <a:cs typeface="Calibri"/>
              </a:rPr>
              <a:t>c</a:t>
            </a:r>
            <a:r>
              <a:rPr dirty="0" smtClean="0" baseline="2925" sz="4200" spc="0" b="1">
                <a:latin typeface="Calibri"/>
                <a:cs typeface="Calibri"/>
              </a:rPr>
              <a:t>h</a:t>
            </a:r>
            <a:r>
              <a:rPr dirty="0" smtClean="0" baseline="2925" sz="4200" spc="164" b="1">
                <a:latin typeface="Calibri"/>
                <a:cs typeface="Calibri"/>
              </a:rPr>
              <a:t> </a:t>
            </a:r>
            <a:r>
              <a:rPr dirty="0" smtClean="0" baseline="2925" sz="4200" spc="-25" b="1">
                <a:latin typeface="Calibri"/>
                <a:cs typeface="Calibri"/>
              </a:rPr>
              <a:t>c</a:t>
            </a:r>
            <a:r>
              <a:rPr dirty="0" smtClean="0" baseline="2925" sz="4200" spc="0" b="1">
                <a:latin typeface="Calibri"/>
                <a:cs typeface="Calibri"/>
              </a:rPr>
              <a:t>an</a:t>
            </a:r>
            <a:r>
              <a:rPr dirty="0" smtClean="0" baseline="2925" sz="4200" spc="164" b="1">
                <a:latin typeface="Calibri"/>
                <a:cs typeface="Calibri"/>
              </a:rPr>
              <a:t> </a:t>
            </a:r>
            <a:r>
              <a:rPr dirty="0" smtClean="0" baseline="2925" sz="4200" spc="-19" b="1"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latin typeface="Calibri"/>
                <a:cs typeface="Calibri"/>
              </a:rPr>
              <a:t>ow</a:t>
            </a:r>
            <a:r>
              <a:rPr dirty="0" smtClean="0" baseline="2925" sz="4200" spc="154" b="1">
                <a:latin typeface="Calibri"/>
                <a:cs typeface="Calibri"/>
              </a:rPr>
              <a:t> </a:t>
            </a:r>
            <a:r>
              <a:rPr dirty="0" smtClean="0" baseline="2925" sz="4200" spc="4" b="1">
                <a:latin typeface="Calibri"/>
                <a:cs typeface="Calibri"/>
              </a:rPr>
              <a:t>b</a:t>
            </a:r>
            <a:r>
              <a:rPr dirty="0" smtClean="0" baseline="2925" sz="4200" spc="0" b="1">
                <a:latin typeface="Calibri"/>
                <a:cs typeface="Calibri"/>
              </a:rPr>
              <a:t>e</a:t>
            </a:r>
            <a:r>
              <a:rPr dirty="0" smtClean="0" baseline="2925" sz="4200" spc="159" b="1">
                <a:latin typeface="Calibri"/>
                <a:cs typeface="Calibri"/>
              </a:rPr>
              <a:t> </a:t>
            </a:r>
            <a:r>
              <a:rPr dirty="0" smtClean="0" baseline="2925" sz="4200" spc="-19" b="1">
                <a:latin typeface="Calibri"/>
                <a:cs typeface="Calibri"/>
              </a:rPr>
              <a:t>h</a:t>
            </a:r>
            <a:r>
              <a:rPr dirty="0" smtClean="0" baseline="2925" sz="4200" spc="0" b="1">
                <a:latin typeface="Calibri"/>
                <a:cs typeface="Calibri"/>
              </a:rPr>
              <a:t>e</a:t>
            </a:r>
            <a:r>
              <a:rPr dirty="0" smtClean="0" baseline="2925" sz="4200" spc="-14" b="1">
                <a:latin typeface="Calibri"/>
                <a:cs typeface="Calibri"/>
              </a:rPr>
              <a:t>a</a:t>
            </a:r>
            <a:r>
              <a:rPr dirty="0" smtClean="0" baseline="2925" sz="4200" spc="-14" b="1"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latin typeface="Calibri"/>
                <a:cs typeface="Calibri"/>
              </a:rPr>
              <a:t>d</a:t>
            </a:r>
            <a:r>
              <a:rPr dirty="0" smtClean="0" baseline="2925" sz="4200" spc="134" b="1">
                <a:latin typeface="Calibri"/>
                <a:cs typeface="Calibri"/>
              </a:rPr>
              <a:t> </a:t>
            </a:r>
            <a:r>
              <a:rPr dirty="0" smtClean="0" baseline="2925" sz="4200" spc="4" b="1"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latin typeface="Calibri"/>
                <a:cs typeface="Calibri"/>
              </a:rPr>
              <a:t>n</a:t>
            </a:r>
            <a:r>
              <a:rPr dirty="0" smtClean="0" baseline="2925" sz="4200" spc="164" b="1"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latin typeface="Calibri"/>
                <a:cs typeface="Calibri"/>
              </a:rPr>
              <a:t>m</a:t>
            </a:r>
            <a:r>
              <a:rPr dirty="0" smtClean="0" baseline="2925" sz="4200" spc="-29" b="1">
                <a:latin typeface="Calibri"/>
                <a:cs typeface="Calibri"/>
              </a:rPr>
              <a:t>o</a:t>
            </a:r>
            <a:r>
              <a:rPr dirty="0" smtClean="0" baseline="2925" sz="4200" spc="-39" b="1"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538">
              <a:lnSpc>
                <a:spcPct val="101725"/>
              </a:lnSpc>
              <a:spcBef>
                <a:spcPts val="1476"/>
              </a:spcBef>
            </a:pPr>
            <a:r>
              <a:rPr dirty="0" smtClean="0" sz="2800" spc="0" b="1">
                <a:latin typeface="Calibri"/>
                <a:cs typeface="Calibri"/>
              </a:rPr>
              <a:t>of</a:t>
            </a:r>
            <a:r>
              <a:rPr dirty="0" smtClean="0" sz="2800" spc="-9" b="1">
                <a:latin typeface="Calibri"/>
                <a:cs typeface="Calibri"/>
              </a:rPr>
              <a:t> </a:t>
            </a:r>
            <a:r>
              <a:rPr dirty="0" smtClean="0" sz="2800" spc="4" b="1">
                <a:latin typeface="Calibri"/>
                <a:cs typeface="Calibri"/>
              </a:rPr>
              <a:t>t</a:t>
            </a:r>
            <a:r>
              <a:rPr dirty="0" smtClean="0" sz="2800" spc="0" b="1">
                <a:latin typeface="Calibri"/>
                <a:cs typeface="Calibri"/>
              </a:rPr>
              <a:t>he</a:t>
            </a:r>
            <a:r>
              <a:rPr dirty="0" smtClean="0" sz="2800" spc="0" b="1">
                <a:latin typeface="Calibri"/>
                <a:cs typeface="Calibri"/>
              </a:rPr>
              <a:t> </a:t>
            </a:r>
            <a:r>
              <a:rPr dirty="0" smtClean="0" sz="2800" spc="0" b="1">
                <a:latin typeface="Calibri"/>
                <a:cs typeface="Calibri"/>
              </a:rPr>
              <a:t>ne</a:t>
            </a:r>
            <a:r>
              <a:rPr dirty="0" smtClean="0" sz="2800" spc="4" b="1">
                <a:latin typeface="Calibri"/>
                <a:cs typeface="Calibri"/>
              </a:rPr>
              <a:t>i</a:t>
            </a:r>
            <a:r>
              <a:rPr dirty="0" smtClean="0" sz="2800" spc="-9" b="1">
                <a:latin typeface="Calibri"/>
                <a:cs typeface="Calibri"/>
              </a:rPr>
              <a:t>g</a:t>
            </a:r>
            <a:r>
              <a:rPr dirty="0" smtClean="0" sz="2800" spc="0" b="1">
                <a:latin typeface="Calibri"/>
                <a:cs typeface="Calibri"/>
              </a:rPr>
              <a:t>hbo</a:t>
            </a:r>
            <a:r>
              <a:rPr dirty="0" smtClean="0" sz="2800" spc="14" b="1">
                <a:latin typeface="Calibri"/>
                <a:cs typeface="Calibri"/>
              </a:rPr>
              <a:t>r</a:t>
            </a:r>
            <a:r>
              <a:rPr dirty="0" smtClean="0" sz="2800" spc="-19" b="1">
                <a:latin typeface="Calibri"/>
                <a:cs typeface="Calibri"/>
              </a:rPr>
              <a:t>h</a:t>
            </a:r>
            <a:r>
              <a:rPr dirty="0" smtClean="0" sz="2800" spc="0" b="1">
                <a:latin typeface="Calibri"/>
                <a:cs typeface="Calibri"/>
              </a:rPr>
              <a:t>o</a:t>
            </a:r>
            <a:r>
              <a:rPr dirty="0" smtClean="0" sz="2800" spc="-25" b="1">
                <a:latin typeface="Calibri"/>
                <a:cs typeface="Calibri"/>
              </a:rPr>
              <a:t>o</a:t>
            </a:r>
            <a:r>
              <a:rPr dirty="0" smtClean="0" sz="2800" spc="0" b="1">
                <a:latin typeface="Calibri"/>
                <a:cs typeface="Calibri"/>
              </a:rPr>
              <a:t>ds</a:t>
            </a:r>
            <a:r>
              <a:rPr dirty="0" smtClean="0" sz="2800" spc="-9" b="1">
                <a:latin typeface="Calibri"/>
                <a:cs typeface="Calibri"/>
              </a:rPr>
              <a:t> </a:t>
            </a:r>
            <a:r>
              <a:rPr dirty="0" smtClean="0" sz="2800" spc="0" b="1">
                <a:latin typeface="Calibri"/>
                <a:cs typeface="Calibri"/>
              </a:rPr>
              <a:t>of</a:t>
            </a:r>
            <a:r>
              <a:rPr dirty="0" smtClean="0" sz="2800" spc="-54" b="1">
                <a:latin typeface="Calibri"/>
                <a:cs typeface="Calibri"/>
              </a:rPr>
              <a:t> </a:t>
            </a:r>
            <a:r>
              <a:rPr dirty="0" smtClean="0" sz="2800" spc="4" b="1">
                <a:latin typeface="Calibri"/>
                <a:cs typeface="Calibri"/>
              </a:rPr>
              <a:t>t</a:t>
            </a:r>
            <a:r>
              <a:rPr dirty="0" smtClean="0" sz="2800" spc="0" b="1">
                <a:latin typeface="Calibri"/>
                <a:cs typeface="Calibri"/>
              </a:rPr>
              <a:t>he</a:t>
            </a:r>
            <a:r>
              <a:rPr dirty="0" smtClean="0" sz="2800" spc="-25" b="1">
                <a:latin typeface="Calibri"/>
                <a:cs typeface="Calibri"/>
              </a:rPr>
              <a:t> </a:t>
            </a:r>
            <a:r>
              <a:rPr dirty="0" smtClean="0" sz="2800" spc="-25" b="1">
                <a:latin typeface="Calibri"/>
                <a:cs typeface="Calibri"/>
              </a:rPr>
              <a:t>c</a:t>
            </a:r>
            <a:r>
              <a:rPr dirty="0" smtClean="0" sz="2800" spc="0" b="1">
                <a:latin typeface="Calibri"/>
                <a:cs typeface="Calibri"/>
              </a:rPr>
              <a:t>o</a:t>
            </a:r>
            <a:r>
              <a:rPr dirty="0" smtClean="0" sz="2800" spc="-14" b="1">
                <a:latin typeface="Calibri"/>
                <a:cs typeface="Calibri"/>
              </a:rPr>
              <a:t>n</a:t>
            </a:r>
            <a:r>
              <a:rPr dirty="0" smtClean="0" sz="2800" spc="4" b="1">
                <a:latin typeface="Calibri"/>
                <a:cs typeface="Calibri"/>
              </a:rPr>
              <a:t>t</a:t>
            </a:r>
            <a:r>
              <a:rPr dirty="0" smtClean="0" sz="2800" spc="0" b="1">
                <a:latin typeface="Calibri"/>
                <a:cs typeface="Calibri"/>
              </a:rPr>
              <a:t>i</a:t>
            </a:r>
            <a:r>
              <a:rPr dirty="0" smtClean="0" sz="2800" spc="9" b="1">
                <a:latin typeface="Calibri"/>
                <a:cs typeface="Calibri"/>
              </a:rPr>
              <a:t>n</a:t>
            </a:r>
            <a:r>
              <a:rPr dirty="0" smtClean="0" sz="2800" spc="0" b="1">
                <a:latin typeface="Calibri"/>
                <a:cs typeface="Calibri"/>
              </a:rPr>
              <a:t>e</a:t>
            </a:r>
            <a:r>
              <a:rPr dirty="0" smtClean="0" sz="2800" spc="-14" b="1">
                <a:latin typeface="Calibri"/>
                <a:cs typeface="Calibri"/>
              </a:rPr>
              <a:t>n</a:t>
            </a:r>
            <a:r>
              <a:rPr dirty="0" smtClean="0" sz="2800" spc="0" b="1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6254" y="6466738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405128" y="2282952"/>
            <a:ext cx="4047744" cy="3438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739128" y="2282952"/>
            <a:ext cx="4047744" cy="3438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609846" y="725957"/>
            <a:ext cx="1652711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19">
                <a:latin typeface="Calibri Light"/>
                <a:cs typeface="Calibri Light"/>
              </a:rPr>
              <a:t>H</a:t>
            </a:r>
            <a:r>
              <a:rPr dirty="0" smtClean="0" baseline="3413" sz="7200" spc="0">
                <a:latin typeface="Calibri Light"/>
                <a:cs typeface="Calibri Light"/>
              </a:rPr>
              <a:t>o</a:t>
            </a:r>
            <a:r>
              <a:rPr dirty="0" smtClean="0" baseline="3413" sz="7200" spc="-59">
                <a:latin typeface="Calibri Light"/>
                <a:cs typeface="Calibri Light"/>
              </a:rPr>
              <a:t>u</a:t>
            </a:r>
            <a:r>
              <a:rPr dirty="0" smtClean="0" baseline="3413" sz="7200" spc="-29">
                <a:latin typeface="Calibri Light"/>
                <a:cs typeface="Calibri Light"/>
              </a:rPr>
              <a:t>s</a:t>
            </a:r>
            <a:r>
              <a:rPr dirty="0" smtClean="0" baseline="3413" sz="7200" spc="0">
                <a:latin typeface="Calibri Light"/>
                <a:cs typeface="Calibri Light"/>
              </a:rPr>
              <a:t>e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5127" y="725957"/>
            <a:ext cx="141508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0">
                <a:latin typeface="Calibri Light"/>
                <a:cs typeface="Calibri Light"/>
              </a:rPr>
              <a:t>Fi</a:t>
            </a:r>
            <a:r>
              <a:rPr dirty="0" smtClean="0" baseline="3413" sz="7200" spc="-54">
                <a:latin typeface="Calibri Light"/>
                <a:cs typeface="Calibri Light"/>
              </a:rPr>
              <a:t>n</a:t>
            </a:r>
            <a:r>
              <a:rPr dirty="0" smtClean="0" baseline="3413" sz="7200" spc="-25">
                <a:latin typeface="Calibri Light"/>
                <a:cs typeface="Calibri Light"/>
              </a:rPr>
              <a:t>c</a:t>
            </a:r>
            <a:r>
              <a:rPr dirty="0" smtClean="0" baseline="3413" sz="7200" spc="0">
                <a:latin typeface="Calibri Light"/>
                <a:cs typeface="Calibri Light"/>
              </a:rPr>
              <a:t>h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6254" y="6466738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060192" y="1828800"/>
            <a:ext cx="6071615" cy="398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54270" y="725957"/>
            <a:ext cx="2385445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19">
                <a:latin typeface="Calibri Light"/>
                <a:cs typeface="Calibri Light"/>
              </a:rPr>
              <a:t>H</a:t>
            </a:r>
            <a:r>
              <a:rPr dirty="0" smtClean="0" baseline="3413" sz="7200" spc="-50">
                <a:latin typeface="Calibri Light"/>
                <a:cs typeface="Calibri Light"/>
              </a:rPr>
              <a:t>a</a:t>
            </a:r>
            <a:r>
              <a:rPr dirty="0" smtClean="0" baseline="3413" sz="7200" spc="-39">
                <a:latin typeface="Calibri Light"/>
                <a:cs typeface="Calibri Light"/>
              </a:rPr>
              <a:t>w</a:t>
            </a:r>
            <a:r>
              <a:rPr dirty="0" smtClean="0" baseline="3413" sz="7200" spc="-39">
                <a:latin typeface="Calibri Light"/>
                <a:cs typeface="Calibri Light"/>
              </a:rPr>
              <a:t>f</a:t>
            </a:r>
            <a:r>
              <a:rPr dirty="0" smtClean="0" baseline="3413" sz="7200" spc="0">
                <a:latin typeface="Calibri Light"/>
                <a:cs typeface="Calibri Light"/>
              </a:rPr>
              <a:t>i</a:t>
            </a:r>
            <a:r>
              <a:rPr dirty="0" smtClean="0" baseline="3413" sz="7200" spc="-50">
                <a:latin typeface="Calibri Light"/>
                <a:cs typeface="Calibri Light"/>
              </a:rPr>
              <a:t>n</a:t>
            </a:r>
            <a:r>
              <a:rPr dirty="0" smtClean="0" baseline="3413" sz="7200" spc="-50">
                <a:latin typeface="Calibri Light"/>
                <a:cs typeface="Calibri Light"/>
              </a:rPr>
              <a:t>c</a:t>
            </a:r>
            <a:r>
              <a:rPr dirty="0" smtClean="0" baseline="3413" sz="7200" spc="0">
                <a:latin typeface="Calibri Light"/>
                <a:cs typeface="Calibri Light"/>
              </a:rPr>
              <a:t>h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466738"/>
            <a:ext cx="6985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dirty="0" smtClean="0" baseline="2275" sz="1800" spc="-4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dirty="0" smtClean="0" baseline="2275" sz="1800" spc="-9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76254" y="6466738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dirty="0" smtClean="0" baseline="2275" sz="1800" spc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