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Default Extension="png" ContentType="image/png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</Types>
</file>

<file path=_rels/.rels><?xml version="1.0" encoding="UTF-8" standalone="yes"?>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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

</file>

<file path=ppt/slides/_rels/slide1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

</file>

<file path=ppt/slides/_rels/slide1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

</file>

<file path=ppt/slides/_rels/slide1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

</file>

<file path=ppt/slides/_rels/slide1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1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1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1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1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1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1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

</file>

<file path=ppt/slides/_rels/slide2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2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2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2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

</file>

<file path=ppt/slides/_rels/slide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

</file>

<file path=ppt/slides/_rels/slide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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3048" y="6400799"/>
            <a:ext cx="12188952" cy="457200"/>
          </a:xfrm>
          <a:custGeom>
            <a:avLst/>
            <a:gdLst/>
            <a:ahLst/>
            <a:cxnLst/>
            <a:rect l="l" t="t" r="r" b="b"/>
            <a:pathLst>
              <a:path w="12188952" h="457199">
                <a:moveTo>
                  <a:pt x="12188952" y="0"/>
                </a:moveTo>
                <a:lnTo>
                  <a:pt x="0" y="0"/>
                </a:lnTo>
                <a:lnTo>
                  <a:pt x="0" y="457198"/>
                </a:lnTo>
                <a:lnTo>
                  <a:pt x="12188952" y="457198"/>
                </a:lnTo>
                <a:lnTo>
                  <a:pt x="12188952" y="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0" y="6333744"/>
            <a:ext cx="12188952" cy="64007"/>
          </a:xfrm>
          <a:custGeom>
            <a:avLst/>
            <a:gdLst/>
            <a:ahLst/>
            <a:cxnLst/>
            <a:rect l="l" t="t" r="r" b="b"/>
            <a:pathLst>
              <a:path w="12188952" h="64008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8721852" y="13716"/>
            <a:ext cx="3470148" cy="3035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13716"/>
            <a:ext cx="3654552" cy="3035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114800" y="13715"/>
            <a:ext cx="4180332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194308" y="3172485"/>
            <a:ext cx="10083845" cy="1244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800"/>
              </a:lnSpc>
              <a:tabLst>
                <a:tab pos="9880600" algn="l"/>
              </a:tabLst>
            </a:pPr>
            <a:r>
              <a:rPr dirty="0" smtClean="0" baseline="3128" sz="14400" u="sng">
                <a:solidFill>
                  <a:srgbClr val="252525"/>
                </a:solidFill>
                <a:latin typeface="Calibri Light"/>
                <a:cs typeface="Calibri Light"/>
              </a:rPr>
              <a:t>         </a:t>
            </a:r>
            <a:r>
              <a:rPr dirty="0" smtClean="0" baseline="3128" sz="14400" spc="725" u="sng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mtClean="0" baseline="3128" sz="14400" spc="-300" u="sng">
                <a:solidFill>
                  <a:srgbClr val="252525"/>
                </a:solidFill>
                <a:latin typeface="Calibri Light"/>
                <a:cs typeface="Calibri Light"/>
              </a:rPr>
              <a:t>P</a:t>
            </a:r>
            <a:r>
              <a:rPr dirty="0" smtClean="0" baseline="3128" sz="14400" spc="-79" u="sng">
                <a:solidFill>
                  <a:srgbClr val="252525"/>
                </a:solidFill>
                <a:latin typeface="Calibri Light"/>
                <a:cs typeface="Calibri Light"/>
              </a:rPr>
              <a:t>e</a:t>
            </a:r>
            <a:r>
              <a:rPr dirty="0" smtClean="0" baseline="3128" sz="14400" spc="0" u="sng">
                <a:solidFill>
                  <a:srgbClr val="252525"/>
                </a:solidFill>
                <a:latin typeface="Calibri Light"/>
                <a:cs typeface="Calibri Light"/>
              </a:rPr>
              <a:t>a</a:t>
            </a:r>
            <a:r>
              <a:rPr dirty="0" smtClean="0" baseline="3128" sz="14400" spc="-104" u="sng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mtClean="0" baseline="3128" sz="14400" spc="-219" u="sng">
                <a:solidFill>
                  <a:srgbClr val="252525"/>
                </a:solidFill>
                <a:latin typeface="Calibri Light"/>
                <a:cs typeface="Calibri Light"/>
              </a:rPr>
              <a:t>F</a:t>
            </a:r>
            <a:r>
              <a:rPr dirty="0" smtClean="0" baseline="3128" sz="14400" spc="-114" u="sng">
                <a:solidFill>
                  <a:srgbClr val="252525"/>
                </a:solidFill>
                <a:latin typeface="Calibri Light"/>
                <a:cs typeface="Calibri Light"/>
              </a:rPr>
              <a:t>o</a:t>
            </a:r>
            <a:r>
              <a:rPr dirty="0" smtClean="0" baseline="3128" sz="14400" spc="-75" u="sng">
                <a:solidFill>
                  <a:srgbClr val="252525"/>
                </a:solidFill>
                <a:latin typeface="Calibri Light"/>
                <a:cs typeface="Calibri Light"/>
              </a:rPr>
              <a:t>w</a:t>
            </a:r>
            <a:r>
              <a:rPr dirty="0" smtClean="0" baseline="3128" sz="14400" spc="0" u="sng">
                <a:solidFill>
                  <a:srgbClr val="252525"/>
                </a:solidFill>
                <a:latin typeface="Calibri Light"/>
                <a:cs typeface="Calibri Light"/>
              </a:rPr>
              <a:t>l</a:t>
            </a:r>
            <a:r>
              <a:rPr dirty="0" smtClean="0" baseline="3128" sz="14400" spc="0" u="sng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mtClean="0" baseline="3128" sz="14400" spc="0" u="sng">
                <a:solidFill>
                  <a:srgbClr val="252525"/>
                </a:solidFill>
                <a:latin typeface="Calibri Light"/>
                <a:cs typeface="Calibri Light"/>
              </a:rPr>
              <a:t>	</a:t>
            </a:r>
            <a:endParaRPr sz="96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11272" y="4788916"/>
            <a:ext cx="3062077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dirty="0" smtClean="0" baseline="3413" sz="6000" spc="194">
                <a:solidFill>
                  <a:srgbClr val="455F51"/>
                </a:solidFill>
                <a:latin typeface="Calibri Light"/>
                <a:cs typeface="Calibri Light"/>
              </a:rPr>
              <a:t>I</a:t>
            </a:r>
            <a:r>
              <a:rPr dirty="0" smtClean="0" baseline="3413" sz="6000" spc="169">
                <a:solidFill>
                  <a:srgbClr val="455F51"/>
                </a:solidFill>
                <a:latin typeface="Calibri Light"/>
                <a:cs typeface="Calibri Light"/>
              </a:rPr>
              <a:t>N</a:t>
            </a:r>
            <a:r>
              <a:rPr dirty="0" smtClean="0" baseline="3413" sz="6000" spc="139">
                <a:solidFill>
                  <a:srgbClr val="455F51"/>
                </a:solidFill>
                <a:latin typeface="Calibri Light"/>
                <a:cs typeface="Calibri Light"/>
              </a:rPr>
              <a:t>S</a:t>
            </a:r>
            <a:r>
              <a:rPr dirty="0" smtClean="0" baseline="3413" sz="6000" spc="164">
                <a:solidFill>
                  <a:srgbClr val="455F51"/>
                </a:solidFill>
                <a:latin typeface="Calibri Light"/>
                <a:cs typeface="Calibri Light"/>
              </a:rPr>
              <a:t>T</a:t>
            </a:r>
            <a:r>
              <a:rPr dirty="0" smtClean="0" baseline="3413" sz="6000" spc="150">
                <a:solidFill>
                  <a:srgbClr val="455F51"/>
                </a:solidFill>
                <a:latin typeface="Calibri Light"/>
                <a:cs typeface="Calibri Light"/>
              </a:rPr>
              <a:t>R</a:t>
            </a:r>
            <a:r>
              <a:rPr dirty="0" smtClean="0" baseline="3413" sz="6000" spc="154">
                <a:solidFill>
                  <a:srgbClr val="455F51"/>
                </a:solidFill>
                <a:latin typeface="Calibri Light"/>
                <a:cs typeface="Calibri Light"/>
              </a:rPr>
              <a:t>U</a:t>
            </a:r>
            <a:r>
              <a:rPr dirty="0" smtClean="0" baseline="3413" sz="6000" spc="184">
                <a:solidFill>
                  <a:srgbClr val="455F51"/>
                </a:solidFill>
                <a:latin typeface="Calibri Light"/>
                <a:cs typeface="Calibri Light"/>
              </a:rPr>
              <a:t>C</a:t>
            </a:r>
            <a:r>
              <a:rPr dirty="0" smtClean="0" baseline="3413" sz="6000" spc="39">
                <a:solidFill>
                  <a:srgbClr val="455F51"/>
                </a:solidFill>
                <a:latin typeface="Calibri Light"/>
                <a:cs typeface="Calibri Light"/>
              </a:rPr>
              <a:t>T</a:t>
            </a:r>
            <a:r>
              <a:rPr dirty="0" smtClean="0" baseline="3413" sz="6000" spc="144">
                <a:solidFill>
                  <a:srgbClr val="455F51"/>
                </a:solidFill>
                <a:latin typeface="Calibri Light"/>
                <a:cs typeface="Calibri Light"/>
              </a:rPr>
              <a:t>O</a:t>
            </a:r>
            <a:r>
              <a:rPr dirty="0" smtClean="0" baseline="3413" sz="6000" spc="164">
                <a:solidFill>
                  <a:srgbClr val="455F51"/>
                </a:solidFill>
                <a:latin typeface="Calibri Light"/>
                <a:cs typeface="Calibri Light"/>
              </a:rPr>
              <a:t>R</a:t>
            </a:r>
            <a:r>
              <a:rPr dirty="0" smtClean="0" baseline="3413" sz="6000" spc="0">
                <a:solidFill>
                  <a:srgbClr val="455F51"/>
                </a:solidFill>
                <a:latin typeface="Calibri Light"/>
                <a:cs typeface="Calibri Light"/>
              </a:rPr>
              <a:t>: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28287" y="4788916"/>
            <a:ext cx="1704663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dirty="0" smtClean="0" baseline="3413" sz="6000" spc="175">
                <a:solidFill>
                  <a:srgbClr val="455F51"/>
                </a:solidFill>
                <a:latin typeface="Calibri Light"/>
                <a:cs typeface="Calibri Light"/>
              </a:rPr>
              <a:t>S</a:t>
            </a:r>
            <a:r>
              <a:rPr dirty="0" smtClean="0" baseline="3413" sz="6000" spc="154">
                <a:solidFill>
                  <a:srgbClr val="455F51"/>
                </a:solidFill>
                <a:latin typeface="Calibri Light"/>
                <a:cs typeface="Calibri Light"/>
              </a:rPr>
              <a:t>O</a:t>
            </a:r>
            <a:r>
              <a:rPr dirty="0" smtClean="0" baseline="3413" sz="6000" spc="150">
                <a:solidFill>
                  <a:srgbClr val="455F51"/>
                </a:solidFill>
                <a:latin typeface="Calibri Light"/>
                <a:cs typeface="Calibri Light"/>
              </a:rPr>
              <a:t>H</a:t>
            </a:r>
            <a:r>
              <a:rPr dirty="0" smtClean="0" baseline="3413" sz="6000" spc="159">
                <a:solidFill>
                  <a:srgbClr val="455F51"/>
                </a:solidFill>
                <a:latin typeface="Calibri Light"/>
                <a:cs typeface="Calibri Light"/>
              </a:rPr>
              <a:t>A</a:t>
            </a:r>
            <a:r>
              <a:rPr dirty="0" smtClean="0" baseline="3413" sz="6000" spc="184">
                <a:solidFill>
                  <a:srgbClr val="455F51"/>
                </a:solidFill>
                <a:latin typeface="Calibri Light"/>
                <a:cs typeface="Calibri Light"/>
              </a:rPr>
              <a:t>I</a:t>
            </a:r>
            <a:r>
              <a:rPr dirty="0" smtClean="0" baseline="3413" sz="6000" spc="0">
                <a:solidFill>
                  <a:srgbClr val="455F51"/>
                </a:solidFill>
                <a:latin typeface="Calibri Light"/>
                <a:cs typeface="Calibri Light"/>
              </a:rPr>
              <a:t>L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86240" y="4788916"/>
            <a:ext cx="1804125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70"/>
              </a:lnSpc>
              <a:spcBef>
                <a:spcPts val="208"/>
              </a:spcBef>
            </a:pPr>
            <a:r>
              <a:rPr dirty="0" smtClean="0" baseline="3413" sz="6000" spc="169">
                <a:solidFill>
                  <a:srgbClr val="455F51"/>
                </a:solidFill>
                <a:latin typeface="Calibri Light"/>
                <a:cs typeface="Calibri Light"/>
              </a:rPr>
              <a:t>A</a:t>
            </a:r>
            <a:r>
              <a:rPr dirty="0" smtClean="0" baseline="3413" sz="6000" spc="164">
                <a:solidFill>
                  <a:srgbClr val="455F51"/>
                </a:solidFill>
                <a:latin typeface="Calibri Light"/>
                <a:cs typeface="Calibri Light"/>
              </a:rPr>
              <a:t>H</a:t>
            </a:r>
            <a:r>
              <a:rPr dirty="0" smtClean="0" baseline="3413" sz="6000" spc="134">
                <a:solidFill>
                  <a:srgbClr val="455F51"/>
                </a:solidFill>
                <a:latin typeface="Calibri Light"/>
                <a:cs typeface="Calibri Light"/>
              </a:rPr>
              <a:t>M</a:t>
            </a:r>
            <a:r>
              <a:rPr dirty="0" smtClean="0" baseline="3413" sz="6000" spc="159">
                <a:solidFill>
                  <a:srgbClr val="455F51"/>
                </a:solidFill>
                <a:latin typeface="Calibri Light"/>
                <a:cs typeface="Calibri Light"/>
              </a:rPr>
              <a:t>A</a:t>
            </a:r>
            <a:r>
              <a:rPr dirty="0" smtClean="0" baseline="3413" sz="6000" spc="0">
                <a:solidFill>
                  <a:srgbClr val="455F51"/>
                </a:solidFill>
                <a:latin typeface="Calibri Light"/>
                <a:cs typeface="Calibri Light"/>
              </a:rPr>
              <a:t>D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6324" y="6547358"/>
            <a:ext cx="1030403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mtClean="0" baseline="3413" sz="2400" spc="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07979" y="6547358"/>
            <a:ext cx="158735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7008" y="3960114"/>
            <a:ext cx="284772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803136" y="3960114"/>
            <a:ext cx="26255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8331170" y="3960114"/>
            <a:ext cx="275135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3048" y="6400799"/>
            <a:ext cx="12188952" cy="457200"/>
          </a:xfrm>
          <a:custGeom>
            <a:avLst/>
            <a:gdLst/>
            <a:ahLst/>
            <a:cxnLst/>
            <a:rect l="l" t="t" r="r" b="b"/>
            <a:pathLst>
              <a:path w="12188952" h="457199">
                <a:moveTo>
                  <a:pt x="12188952" y="0"/>
                </a:moveTo>
                <a:lnTo>
                  <a:pt x="0" y="0"/>
                </a:lnTo>
                <a:lnTo>
                  <a:pt x="0" y="457198"/>
                </a:lnTo>
                <a:lnTo>
                  <a:pt x="12188952" y="457198"/>
                </a:lnTo>
                <a:lnTo>
                  <a:pt x="12188952" y="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6333744"/>
            <a:ext cx="12188952" cy="64007"/>
          </a:xfrm>
          <a:custGeom>
            <a:avLst/>
            <a:gdLst/>
            <a:ahLst/>
            <a:cxnLst/>
            <a:rect l="l" t="t" r="r" b="b"/>
            <a:pathLst>
              <a:path w="12188952" h="64008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149096" y="2273807"/>
            <a:ext cx="4841748" cy="3457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6185916" y="2305812"/>
            <a:ext cx="4760976" cy="3457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80592" y="836955"/>
            <a:ext cx="10118135" cy="863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0"/>
              </a:lnSpc>
              <a:tabLst>
                <a:tab pos="9969500" algn="l"/>
              </a:tabLst>
            </a:pPr>
            <a:r>
              <a:rPr dirty="0" smtClean="0" baseline="3309" sz="9900" u="sng">
                <a:solidFill>
                  <a:srgbClr val="404040"/>
                </a:solidFill>
                <a:latin typeface="Calibri Light"/>
                <a:cs typeface="Calibri Light"/>
              </a:rPr>
              <a:t>            </a:t>
            </a:r>
            <a:r>
              <a:rPr dirty="0" smtClean="0" baseline="3309" sz="9900" spc="-334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baseline="3309" sz="9900" spc="-139" u="sng">
                <a:solidFill>
                  <a:srgbClr val="404040"/>
                </a:solidFill>
                <a:latin typeface="Calibri Light"/>
                <a:cs typeface="Calibri Light"/>
              </a:rPr>
              <a:t>W</a:t>
            </a:r>
            <a:r>
              <a:rPr dirty="0" smtClean="0" baseline="3309" sz="9900" spc="-109" u="sng">
                <a:solidFill>
                  <a:srgbClr val="404040"/>
                </a:solidFill>
                <a:latin typeface="Calibri Light"/>
                <a:cs typeface="Calibri Light"/>
              </a:rPr>
              <a:t>h</a:t>
            </a:r>
            <a:r>
              <a:rPr dirty="0" smtClean="0" baseline="3309" sz="9900" spc="-89" u="sng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dirty="0" smtClean="0" baseline="3309" sz="9900" spc="-159" u="sng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dirty="0" smtClean="0" baseline="3309" sz="9900" spc="0" u="sng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dirty="0" smtClean="0" baseline="3309" sz="9900" spc="-229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baseline="3309" sz="9900" spc="-244" u="sng">
                <a:solidFill>
                  <a:srgbClr val="404040"/>
                </a:solidFill>
                <a:latin typeface="Calibri Light"/>
                <a:cs typeface="Calibri Light"/>
              </a:rPr>
              <a:t>P</a:t>
            </a:r>
            <a:r>
              <a:rPr dirty="0" smtClean="0" baseline="3309" sz="9900" spc="-94" u="sng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dirty="0" smtClean="0" baseline="3309" sz="9900" spc="0" u="sng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dirty="0" smtClean="0" baseline="3309" sz="9900" spc="-225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baseline="3309" sz="9900" spc="-189" u="sng">
                <a:solidFill>
                  <a:srgbClr val="404040"/>
                </a:solidFill>
                <a:latin typeface="Calibri Light"/>
                <a:cs typeface="Calibri Light"/>
              </a:rPr>
              <a:t>F</a:t>
            </a:r>
            <a:r>
              <a:rPr dirty="0" smtClean="0" baseline="3309" sz="9900" spc="-125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baseline="3309" sz="9900" spc="-139" u="sng">
                <a:solidFill>
                  <a:srgbClr val="404040"/>
                </a:solidFill>
                <a:latin typeface="Calibri Light"/>
                <a:cs typeface="Calibri Light"/>
              </a:rPr>
              <a:t>w</a:t>
            </a:r>
            <a:r>
              <a:rPr dirty="0" smtClean="0" baseline="3309" sz="9900" spc="0" u="sng">
                <a:solidFill>
                  <a:srgbClr val="404040"/>
                </a:solidFill>
                <a:latin typeface="Calibri Light"/>
                <a:cs typeface="Calibri Light"/>
              </a:rPr>
              <a:t>l</a:t>
            </a:r>
            <a:r>
              <a:rPr dirty="0" smtClean="0" baseline="3309" sz="9900" spc="0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baseline="3309" sz="9900" spc="0" u="sng">
                <a:solidFill>
                  <a:srgbClr val="404040"/>
                </a:solidFill>
                <a:latin typeface="Calibri Light"/>
                <a:cs typeface="Calibri Light"/>
              </a:rPr>
              <a:t>	</a:t>
            </a:r>
            <a:endParaRPr sz="66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6324" y="6547358"/>
            <a:ext cx="1030403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mtClean="0" baseline="3413" sz="2400" spc="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05871" y="6547358"/>
            <a:ext cx="25999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3292" y="1338834"/>
            <a:ext cx="241985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599685" y="1338834"/>
            <a:ext cx="16003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951827" y="1338834"/>
            <a:ext cx="16124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8648960" y="1338834"/>
            <a:ext cx="251129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3048" y="6400799"/>
            <a:ext cx="12188952" cy="457200"/>
          </a:xfrm>
          <a:custGeom>
            <a:avLst/>
            <a:gdLst/>
            <a:ahLst/>
            <a:cxnLst/>
            <a:rect l="l" t="t" r="r" b="b"/>
            <a:pathLst>
              <a:path w="12188952" h="457199">
                <a:moveTo>
                  <a:pt x="12188952" y="0"/>
                </a:moveTo>
                <a:lnTo>
                  <a:pt x="0" y="0"/>
                </a:lnTo>
                <a:lnTo>
                  <a:pt x="0" y="457198"/>
                </a:lnTo>
                <a:lnTo>
                  <a:pt x="12188952" y="457198"/>
                </a:lnTo>
                <a:lnTo>
                  <a:pt x="12188952" y="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6333744"/>
            <a:ext cx="12188952" cy="64007"/>
          </a:xfrm>
          <a:custGeom>
            <a:avLst/>
            <a:gdLst/>
            <a:ahLst/>
            <a:cxnLst/>
            <a:rect l="l" t="t" r="r" b="b"/>
            <a:pathLst>
              <a:path w="12188952" h="64008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193292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 h="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665988" y="1749552"/>
            <a:ext cx="3107436" cy="4494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902964" y="1763267"/>
            <a:ext cx="4117847" cy="4480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8151876" y="1737360"/>
            <a:ext cx="3566160" cy="45064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548634" y="836955"/>
            <a:ext cx="2243651" cy="863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0"/>
              </a:lnSpc>
              <a:spcBef>
                <a:spcPts val="340"/>
              </a:spcBef>
            </a:pPr>
            <a:r>
              <a:rPr dirty="0" smtClean="0" baseline="3309" sz="9900" spc="-100">
                <a:solidFill>
                  <a:srgbClr val="404040"/>
                </a:solidFill>
                <a:latin typeface="Calibri Light"/>
                <a:cs typeface="Calibri Light"/>
              </a:rPr>
              <a:t>C</a:t>
            </a:r>
            <a:r>
              <a:rPr dirty="0" smtClean="0" baseline="3309" sz="9900" spc="-104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baseline="3309" sz="9900" spc="-119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dirty="0" smtClean="0" baseline="3309" sz="9900" spc="-144">
                <a:solidFill>
                  <a:srgbClr val="404040"/>
                </a:solidFill>
                <a:latin typeface="Calibri Light"/>
                <a:cs typeface="Calibri Light"/>
              </a:rPr>
              <a:t>g</a:t>
            </a:r>
            <a:r>
              <a:rPr dirty="0" smtClean="0" baseline="3309" sz="9900" spc="0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endParaRPr sz="66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02534" y="836955"/>
            <a:ext cx="1343280" cy="863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0"/>
              </a:lnSpc>
              <a:spcBef>
                <a:spcPts val="340"/>
              </a:spcBef>
            </a:pPr>
            <a:r>
              <a:rPr dirty="0" smtClean="0" baseline="3309" sz="9900" spc="-244">
                <a:solidFill>
                  <a:srgbClr val="404040"/>
                </a:solidFill>
                <a:latin typeface="Calibri Light"/>
                <a:cs typeface="Calibri Light"/>
              </a:rPr>
              <a:t>P</a:t>
            </a:r>
            <a:r>
              <a:rPr dirty="0" smtClean="0" baseline="3309" sz="9900" spc="-94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dirty="0" smtClean="0" baseline="3309" sz="9900" spc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endParaRPr sz="66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55881" y="836955"/>
            <a:ext cx="1687067" cy="863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0"/>
              </a:lnSpc>
              <a:spcBef>
                <a:spcPts val="340"/>
              </a:spcBef>
            </a:pPr>
            <a:r>
              <a:rPr dirty="0" smtClean="0" baseline="3309" sz="9900" spc="-189">
                <a:solidFill>
                  <a:srgbClr val="404040"/>
                </a:solidFill>
                <a:latin typeface="Calibri Light"/>
                <a:cs typeface="Calibri Light"/>
              </a:rPr>
              <a:t>F</a:t>
            </a:r>
            <a:r>
              <a:rPr dirty="0" smtClean="0" baseline="3309" sz="9900" spc="-125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baseline="3309" sz="9900" spc="-139">
                <a:solidFill>
                  <a:srgbClr val="404040"/>
                </a:solidFill>
                <a:latin typeface="Calibri Light"/>
                <a:cs typeface="Calibri Light"/>
              </a:rPr>
              <a:t>w</a:t>
            </a:r>
            <a:r>
              <a:rPr dirty="0" smtClean="0" baseline="3309" sz="9900" spc="0">
                <a:solidFill>
                  <a:srgbClr val="404040"/>
                </a:solidFill>
                <a:latin typeface="Calibri Light"/>
                <a:cs typeface="Calibri Light"/>
              </a:rPr>
              <a:t>l</a:t>
            </a:r>
            <a:endParaRPr sz="6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6324" y="6547358"/>
            <a:ext cx="1030403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mtClean="0" baseline="3413" sz="2400" spc="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905871" y="6547358"/>
            <a:ext cx="25999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/>
          <p:nvPr/>
        </p:nvSpPr>
        <p:spPr>
          <a:xfrm>
            <a:off x="3048" y="6400799"/>
            <a:ext cx="12188952" cy="457200"/>
          </a:xfrm>
          <a:custGeom>
            <a:avLst/>
            <a:gdLst/>
            <a:ahLst/>
            <a:cxnLst/>
            <a:rect l="l" t="t" r="r" b="b"/>
            <a:pathLst>
              <a:path w="12188952" h="457199">
                <a:moveTo>
                  <a:pt x="12188952" y="0"/>
                </a:moveTo>
                <a:lnTo>
                  <a:pt x="0" y="0"/>
                </a:lnTo>
                <a:lnTo>
                  <a:pt x="0" y="457198"/>
                </a:lnTo>
                <a:lnTo>
                  <a:pt x="12188952" y="457198"/>
                </a:lnTo>
                <a:lnTo>
                  <a:pt x="12188952" y="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0" y="6333744"/>
            <a:ext cx="12188952" cy="64007"/>
          </a:xfrm>
          <a:custGeom>
            <a:avLst/>
            <a:gdLst/>
            <a:ahLst/>
            <a:cxnLst/>
            <a:rect l="l" t="t" r="r" b="b"/>
            <a:pathLst>
              <a:path w="12188952" h="64008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1193292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 h="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3126359" y="1946503"/>
            <a:ext cx="5257800" cy="3928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5639054" y="1940178"/>
            <a:ext cx="0" cy="3941622"/>
          </a:xfrm>
          <a:custGeom>
            <a:avLst/>
            <a:gdLst/>
            <a:ahLst/>
            <a:cxnLst/>
            <a:rect l="l" t="t" r="r" b="b"/>
            <a:pathLst>
              <a:path w="0" h="3941622">
                <a:moveTo>
                  <a:pt x="0" y="0"/>
                </a:moveTo>
                <a:lnTo>
                  <a:pt x="0" y="3941622"/>
                </a:lnTo>
              </a:path>
            </a:pathLst>
          </a:custGeom>
          <a:ln w="12700">
            <a:solidFill>
              <a:srgbClr val="62A4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3120009" y="2437257"/>
            <a:ext cx="5270500" cy="0"/>
          </a:xfrm>
          <a:custGeom>
            <a:avLst/>
            <a:gdLst/>
            <a:ahLst/>
            <a:cxnLst/>
            <a:rect l="l" t="t" r="r" b="b"/>
            <a:pathLst>
              <a:path w="5270500" h="0">
                <a:moveTo>
                  <a:pt x="0" y="0"/>
                </a:moveTo>
                <a:lnTo>
                  <a:pt x="5270500" y="0"/>
                </a:lnTo>
              </a:path>
            </a:pathLst>
          </a:custGeom>
          <a:ln w="12700">
            <a:solidFill>
              <a:srgbClr val="62A4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3120009" y="2927985"/>
            <a:ext cx="5270500" cy="0"/>
          </a:xfrm>
          <a:custGeom>
            <a:avLst/>
            <a:gdLst/>
            <a:ahLst/>
            <a:cxnLst/>
            <a:rect l="l" t="t" r="r" b="b"/>
            <a:pathLst>
              <a:path w="5270500" h="0">
                <a:moveTo>
                  <a:pt x="0" y="0"/>
                </a:moveTo>
                <a:lnTo>
                  <a:pt x="5270500" y="0"/>
                </a:lnTo>
              </a:path>
            </a:pathLst>
          </a:custGeom>
          <a:ln w="12700">
            <a:solidFill>
              <a:srgbClr val="62A4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3120009" y="3418713"/>
            <a:ext cx="5270500" cy="0"/>
          </a:xfrm>
          <a:custGeom>
            <a:avLst/>
            <a:gdLst/>
            <a:ahLst/>
            <a:cxnLst/>
            <a:rect l="l" t="t" r="r" b="b"/>
            <a:pathLst>
              <a:path w="5270500" h="0">
                <a:moveTo>
                  <a:pt x="0" y="0"/>
                </a:moveTo>
                <a:lnTo>
                  <a:pt x="5270500" y="0"/>
                </a:lnTo>
              </a:path>
            </a:pathLst>
          </a:custGeom>
          <a:ln w="12700">
            <a:solidFill>
              <a:srgbClr val="62A4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3120009" y="3909441"/>
            <a:ext cx="5270500" cy="0"/>
          </a:xfrm>
          <a:custGeom>
            <a:avLst/>
            <a:gdLst/>
            <a:ahLst/>
            <a:cxnLst/>
            <a:rect l="l" t="t" r="r" b="b"/>
            <a:pathLst>
              <a:path w="5270500" h="0">
                <a:moveTo>
                  <a:pt x="0" y="0"/>
                </a:moveTo>
                <a:lnTo>
                  <a:pt x="5270500" y="0"/>
                </a:lnTo>
              </a:path>
            </a:pathLst>
          </a:custGeom>
          <a:ln w="12700">
            <a:solidFill>
              <a:srgbClr val="62A4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3120009" y="4400169"/>
            <a:ext cx="5270500" cy="0"/>
          </a:xfrm>
          <a:custGeom>
            <a:avLst/>
            <a:gdLst/>
            <a:ahLst/>
            <a:cxnLst/>
            <a:rect l="l" t="t" r="r" b="b"/>
            <a:pathLst>
              <a:path w="5270500" h="0">
                <a:moveTo>
                  <a:pt x="0" y="0"/>
                </a:moveTo>
                <a:lnTo>
                  <a:pt x="5270500" y="0"/>
                </a:lnTo>
              </a:path>
            </a:pathLst>
          </a:custGeom>
          <a:ln w="12700">
            <a:solidFill>
              <a:srgbClr val="62A4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3120009" y="4890897"/>
            <a:ext cx="5270500" cy="0"/>
          </a:xfrm>
          <a:custGeom>
            <a:avLst/>
            <a:gdLst/>
            <a:ahLst/>
            <a:cxnLst/>
            <a:rect l="l" t="t" r="r" b="b"/>
            <a:pathLst>
              <a:path w="5270500" h="0">
                <a:moveTo>
                  <a:pt x="0" y="0"/>
                </a:moveTo>
                <a:lnTo>
                  <a:pt x="5270500" y="0"/>
                </a:lnTo>
              </a:path>
            </a:pathLst>
          </a:custGeom>
          <a:ln w="12700">
            <a:solidFill>
              <a:srgbClr val="62A4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3120009" y="5381625"/>
            <a:ext cx="5270500" cy="0"/>
          </a:xfrm>
          <a:custGeom>
            <a:avLst/>
            <a:gdLst/>
            <a:ahLst/>
            <a:cxnLst/>
            <a:rect l="l" t="t" r="r" b="b"/>
            <a:pathLst>
              <a:path w="5270500" h="0">
                <a:moveTo>
                  <a:pt x="0" y="0"/>
                </a:moveTo>
                <a:lnTo>
                  <a:pt x="5270500" y="0"/>
                </a:lnTo>
              </a:path>
            </a:pathLst>
          </a:custGeom>
          <a:ln w="12700">
            <a:solidFill>
              <a:srgbClr val="62A4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3126359" y="1940178"/>
            <a:ext cx="0" cy="3941622"/>
          </a:xfrm>
          <a:custGeom>
            <a:avLst/>
            <a:gdLst/>
            <a:ahLst/>
            <a:cxnLst/>
            <a:rect l="l" t="t" r="r" b="b"/>
            <a:pathLst>
              <a:path w="0" h="3941622">
                <a:moveTo>
                  <a:pt x="0" y="0"/>
                </a:moveTo>
                <a:lnTo>
                  <a:pt x="0" y="3941622"/>
                </a:lnTo>
              </a:path>
            </a:pathLst>
          </a:custGeom>
          <a:ln w="12700">
            <a:solidFill>
              <a:srgbClr val="62A4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8384158" y="1940178"/>
            <a:ext cx="0" cy="3941622"/>
          </a:xfrm>
          <a:custGeom>
            <a:avLst/>
            <a:gdLst/>
            <a:ahLst/>
            <a:cxnLst/>
            <a:rect l="l" t="t" r="r" b="b"/>
            <a:pathLst>
              <a:path w="0" h="3941622">
                <a:moveTo>
                  <a:pt x="0" y="0"/>
                </a:moveTo>
                <a:lnTo>
                  <a:pt x="0" y="3941622"/>
                </a:lnTo>
              </a:path>
            </a:pathLst>
          </a:custGeom>
          <a:ln w="12700">
            <a:solidFill>
              <a:srgbClr val="62A4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3120009" y="1946528"/>
            <a:ext cx="5270500" cy="0"/>
          </a:xfrm>
          <a:custGeom>
            <a:avLst/>
            <a:gdLst/>
            <a:ahLst/>
            <a:cxnLst/>
            <a:rect l="l" t="t" r="r" b="b"/>
            <a:pathLst>
              <a:path w="5270500" h="0">
                <a:moveTo>
                  <a:pt x="0" y="0"/>
                </a:moveTo>
                <a:lnTo>
                  <a:pt x="5270500" y="0"/>
                </a:lnTo>
              </a:path>
            </a:pathLst>
          </a:custGeom>
          <a:ln w="12700">
            <a:solidFill>
              <a:srgbClr val="62A4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3120009" y="5875451"/>
            <a:ext cx="5270500" cy="0"/>
          </a:xfrm>
          <a:custGeom>
            <a:avLst/>
            <a:gdLst/>
            <a:ahLst/>
            <a:cxnLst/>
            <a:rect l="l" t="t" r="r" b="b"/>
            <a:pathLst>
              <a:path w="5270500" h="0">
                <a:moveTo>
                  <a:pt x="0" y="0"/>
                </a:moveTo>
                <a:lnTo>
                  <a:pt x="5270500" y="0"/>
                </a:lnTo>
              </a:path>
            </a:pathLst>
          </a:custGeom>
          <a:ln w="12700">
            <a:solidFill>
              <a:srgbClr val="62A43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2068449" y="279806"/>
            <a:ext cx="4362592" cy="863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0"/>
              </a:lnSpc>
              <a:spcBef>
                <a:spcPts val="340"/>
              </a:spcBef>
            </a:pPr>
            <a:r>
              <a:rPr dirty="0" smtClean="0" baseline="3309" sz="9900" spc="-100">
                <a:solidFill>
                  <a:srgbClr val="404040"/>
                </a:solidFill>
                <a:latin typeface="Calibri Light"/>
                <a:cs typeface="Calibri Light"/>
              </a:rPr>
              <a:t>C</a:t>
            </a:r>
            <a:r>
              <a:rPr dirty="0" smtClean="0" baseline="3309" sz="9900" spc="-64">
                <a:solidFill>
                  <a:srgbClr val="404040"/>
                </a:solidFill>
                <a:latin typeface="Calibri Light"/>
                <a:cs typeface="Calibri Light"/>
              </a:rPr>
              <a:t>l</a:t>
            </a:r>
            <a:r>
              <a:rPr dirty="0" smtClean="0" baseline="3309" sz="9900" spc="-109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dirty="0" smtClean="0" baseline="3309" sz="9900" spc="-89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dirty="0" smtClean="0" baseline="3309" sz="9900" spc="-89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dirty="0" smtClean="0" baseline="3309" sz="9900" spc="-75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dirty="0" smtClean="0" baseline="3309" sz="9900" spc="-89">
                <a:solidFill>
                  <a:srgbClr val="404040"/>
                </a:solidFill>
                <a:latin typeface="Calibri Light"/>
                <a:cs typeface="Calibri Light"/>
              </a:rPr>
              <a:t>f</a:t>
            </a:r>
            <a:r>
              <a:rPr dirty="0" smtClean="0" baseline="3309" sz="9900" spc="-89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dirty="0" smtClean="0" baseline="3309" sz="9900" spc="-164">
                <a:solidFill>
                  <a:srgbClr val="404040"/>
                </a:solidFill>
                <a:latin typeface="Calibri Light"/>
                <a:cs typeface="Calibri Light"/>
              </a:rPr>
              <a:t>c</a:t>
            </a:r>
            <a:r>
              <a:rPr dirty="0" smtClean="0" baseline="3309" sz="9900" spc="-169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dirty="0" smtClean="0" baseline="3309" sz="9900" spc="-94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dirty="0" smtClean="0" baseline="3309" sz="9900" spc="-75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dirty="0" smtClean="0" baseline="3309" sz="9900" spc="-119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baseline="3309" sz="9900" spc="0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endParaRPr sz="6600">
              <a:latin typeface="Calibri Light"/>
              <a:cs typeface="Calibri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38736" y="279806"/>
            <a:ext cx="826866" cy="863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0"/>
              </a:lnSpc>
              <a:spcBef>
                <a:spcPts val="340"/>
              </a:spcBef>
            </a:pPr>
            <a:r>
              <a:rPr dirty="0" smtClean="0" baseline="3309" sz="9900" spc="-94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baseline="3309" sz="9900" spc="0">
                <a:solidFill>
                  <a:srgbClr val="404040"/>
                </a:solidFill>
                <a:latin typeface="Calibri Light"/>
                <a:cs typeface="Calibri Light"/>
              </a:rPr>
              <a:t>f</a:t>
            </a:r>
            <a:endParaRPr sz="6600">
              <a:latin typeface="Calibri Light"/>
              <a:cs typeface="Calibri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281433" y="279806"/>
            <a:ext cx="1343280" cy="863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0"/>
              </a:lnSpc>
              <a:spcBef>
                <a:spcPts val="340"/>
              </a:spcBef>
            </a:pPr>
            <a:r>
              <a:rPr dirty="0" smtClean="0" baseline="3309" sz="9900" spc="-244">
                <a:solidFill>
                  <a:srgbClr val="404040"/>
                </a:solidFill>
                <a:latin typeface="Calibri Light"/>
                <a:cs typeface="Calibri Light"/>
              </a:rPr>
              <a:t>P</a:t>
            </a:r>
            <a:r>
              <a:rPr dirty="0" smtClean="0" baseline="3309" sz="9900" spc="-94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dirty="0" smtClean="0" baseline="3309" sz="9900" spc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endParaRPr sz="6600">
              <a:latin typeface="Calibri Light"/>
              <a:cs typeface="Calibri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633103" y="279806"/>
            <a:ext cx="1687067" cy="863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0"/>
              </a:lnSpc>
              <a:spcBef>
                <a:spcPts val="340"/>
              </a:spcBef>
            </a:pPr>
            <a:r>
              <a:rPr dirty="0" smtClean="0" baseline="3309" sz="9900" spc="-189">
                <a:solidFill>
                  <a:srgbClr val="404040"/>
                </a:solidFill>
                <a:latin typeface="Calibri Light"/>
                <a:cs typeface="Calibri Light"/>
              </a:rPr>
              <a:t>F</a:t>
            </a:r>
            <a:r>
              <a:rPr dirty="0" smtClean="0" baseline="3309" sz="9900" spc="-125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baseline="3309" sz="9900" spc="-139">
                <a:solidFill>
                  <a:srgbClr val="404040"/>
                </a:solidFill>
                <a:latin typeface="Calibri Light"/>
                <a:cs typeface="Calibri Light"/>
              </a:rPr>
              <a:t>w</a:t>
            </a:r>
            <a:r>
              <a:rPr dirty="0" smtClean="0" baseline="3309" sz="9900" spc="0">
                <a:solidFill>
                  <a:srgbClr val="404040"/>
                </a:solidFill>
                <a:latin typeface="Calibri Light"/>
                <a:cs typeface="Calibri Light"/>
              </a:rPr>
              <a:t>l</a:t>
            </a:r>
            <a:endParaRPr sz="6600">
              <a:latin typeface="Calibri Light"/>
              <a:cs typeface="Calibri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92756" y="5872252"/>
            <a:ext cx="475207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dirty="0" smtClean="0" sz="2400" spc="-9">
                <a:latin typeface="Times New Roman"/>
                <a:cs typeface="Times New Roman"/>
              </a:rPr>
              <a:t>T</a:t>
            </a:r>
            <a:r>
              <a:rPr dirty="0" smtClean="0" sz="2400" spc="0">
                <a:latin typeface="Times New Roman"/>
                <a:cs typeface="Times New Roman"/>
              </a:rPr>
              <a:t>he</a:t>
            </a:r>
            <a:r>
              <a:rPr dirty="0" smtClean="0" sz="2400" spc="0">
                <a:latin typeface="Times New Roman"/>
                <a:cs typeface="Times New Roman"/>
              </a:rPr>
              <a:t> </a:t>
            </a:r>
            <a:r>
              <a:rPr dirty="0" smtClean="0" sz="2400" spc="15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zoological</a:t>
            </a:r>
            <a:r>
              <a:rPr dirty="0" smtClean="0" sz="2400" spc="-30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name</a:t>
            </a:r>
            <a:r>
              <a:rPr dirty="0" smtClean="0" sz="2400" spc="474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of</a:t>
            </a:r>
            <a:r>
              <a:rPr dirty="0" smtClean="0" sz="2400" spc="269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pea</a:t>
            </a:r>
            <a:r>
              <a:rPr dirty="0" smtClean="0" sz="2400" spc="364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fowl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71410" y="5872252"/>
            <a:ext cx="247663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dirty="0" smtClean="0" sz="2400" spc="0">
                <a:latin typeface="Times New Roman"/>
                <a:cs typeface="Times New Roman"/>
              </a:rPr>
              <a:t>is</a:t>
            </a:r>
            <a:r>
              <a:rPr dirty="0" smtClean="0" sz="2400" spc="557">
                <a:latin typeface="Times New Roman"/>
                <a:cs typeface="Times New Roman"/>
              </a:rPr>
              <a:t> </a:t>
            </a:r>
            <a:r>
              <a:rPr dirty="0" smtClean="0" sz="2400" spc="0" i="1">
                <a:latin typeface="Times New Roman"/>
                <a:cs typeface="Times New Roman"/>
              </a:rPr>
              <a:t>P</a:t>
            </a:r>
            <a:r>
              <a:rPr dirty="0" smtClean="0" sz="2400" spc="-59" i="1">
                <a:latin typeface="Times New Roman"/>
                <a:cs typeface="Times New Roman"/>
              </a:rPr>
              <a:t>a</a:t>
            </a:r>
            <a:r>
              <a:rPr dirty="0" smtClean="0" sz="2400" spc="0" i="1">
                <a:latin typeface="Times New Roman"/>
                <a:cs typeface="Times New Roman"/>
              </a:rPr>
              <a:t>vo</a:t>
            </a:r>
            <a:r>
              <a:rPr dirty="0" smtClean="0" sz="2400" spc="0" i="1">
                <a:latin typeface="Times New Roman"/>
                <a:cs typeface="Times New Roman"/>
              </a:rPr>
              <a:t> </a:t>
            </a:r>
            <a:r>
              <a:rPr dirty="0" smtClean="0" sz="2400" spc="136" i="1">
                <a:latin typeface="Times New Roman"/>
                <a:cs typeface="Times New Roman"/>
              </a:rPr>
              <a:t> </a:t>
            </a:r>
            <a:r>
              <a:rPr dirty="0" smtClean="0" sz="2400" spc="0" i="1">
                <a:latin typeface="Times New Roman"/>
                <a:cs typeface="Times New Roman"/>
              </a:rPr>
              <a:t>cr</a:t>
            </a:r>
            <a:r>
              <a:rPr dirty="0" smtClean="0" sz="2400" spc="-19" i="1">
                <a:latin typeface="Times New Roman"/>
                <a:cs typeface="Times New Roman"/>
              </a:rPr>
              <a:t>i</a:t>
            </a:r>
            <a:r>
              <a:rPr dirty="0" smtClean="0" sz="2400" spc="-9" i="1">
                <a:latin typeface="Times New Roman"/>
                <a:cs typeface="Times New Roman"/>
              </a:rPr>
              <a:t>s</a:t>
            </a:r>
            <a:r>
              <a:rPr dirty="0" smtClean="0" sz="2400" spc="0" i="1">
                <a:latin typeface="Times New Roman"/>
                <a:cs typeface="Times New Roman"/>
              </a:rPr>
              <a:t>ta</a:t>
            </a:r>
            <a:r>
              <a:rPr dirty="0" smtClean="0" sz="2400" spc="-19" i="1">
                <a:latin typeface="Times New Roman"/>
                <a:cs typeface="Times New Roman"/>
              </a:rPr>
              <a:t>t</a:t>
            </a:r>
            <a:r>
              <a:rPr dirty="0" smtClean="0" sz="2400" spc="9" i="1">
                <a:latin typeface="Times New Roman"/>
                <a:cs typeface="Times New Roman"/>
              </a:rPr>
              <a:t>u</a:t>
            </a:r>
            <a:r>
              <a:rPr dirty="0" smtClean="0" sz="2400" spc="0" i="1"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76324" y="6547358"/>
            <a:ext cx="1030403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mtClean="0" baseline="3413" sz="2400" spc="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05871" y="6547358"/>
            <a:ext cx="25999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26359" y="1946528"/>
            <a:ext cx="2512695" cy="4907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04393">
              <a:lnSpc>
                <a:spcPct val="101725"/>
              </a:lnSpc>
              <a:spcBef>
                <a:spcPts val="240"/>
              </a:spcBef>
            </a:pPr>
            <a:r>
              <a:rPr dirty="0" smtClean="0" sz="2800" spc="0" b="1">
                <a:latin typeface="Calibri"/>
                <a:cs typeface="Calibri"/>
              </a:rPr>
              <a:t>K</a:t>
            </a:r>
            <a:r>
              <a:rPr dirty="0" smtClean="0" sz="2800" spc="-4" b="1">
                <a:latin typeface="Calibri"/>
                <a:cs typeface="Calibri"/>
              </a:rPr>
              <a:t>i</a:t>
            </a:r>
            <a:r>
              <a:rPr dirty="0" smtClean="0" sz="2800" spc="0" b="1">
                <a:latin typeface="Calibri"/>
                <a:cs typeface="Calibri"/>
              </a:rPr>
              <a:t>n</a:t>
            </a:r>
            <a:r>
              <a:rPr dirty="0" smtClean="0" sz="2800" spc="-39" b="1">
                <a:latin typeface="Calibri"/>
                <a:cs typeface="Calibri"/>
              </a:rPr>
              <a:t>g</a:t>
            </a:r>
            <a:r>
              <a:rPr dirty="0" smtClean="0" sz="2800" spc="0" b="1">
                <a:latin typeface="Calibri"/>
                <a:cs typeface="Calibri"/>
              </a:rPr>
              <a:t>dom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39054" y="1946528"/>
            <a:ext cx="2745104" cy="4907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9328">
              <a:lnSpc>
                <a:spcPct val="101725"/>
              </a:lnSpc>
              <a:spcBef>
                <a:spcPts val="240"/>
              </a:spcBef>
            </a:pPr>
            <a:r>
              <a:rPr dirty="0" smtClean="0" sz="2800" spc="0" b="1">
                <a:latin typeface="Calibri"/>
                <a:cs typeface="Calibri"/>
              </a:rPr>
              <a:t>Animal</a:t>
            </a:r>
            <a:r>
              <a:rPr dirty="0" smtClean="0" sz="2800" spc="-4" b="1">
                <a:latin typeface="Calibri"/>
                <a:cs typeface="Calibri"/>
              </a:rPr>
              <a:t>i</a:t>
            </a:r>
            <a:r>
              <a:rPr dirty="0" smtClean="0" sz="2800" spc="0" b="1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26359" y="2437257"/>
            <a:ext cx="2512695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01929">
              <a:lnSpc>
                <a:spcPct val="101725"/>
              </a:lnSpc>
              <a:spcBef>
                <a:spcPts val="240"/>
              </a:spcBef>
            </a:pPr>
            <a:r>
              <a:rPr dirty="0" smtClean="0" sz="2800" spc="0" b="1">
                <a:latin typeface="Calibri"/>
                <a:cs typeface="Calibri"/>
              </a:rPr>
              <a:t>P</a:t>
            </a:r>
            <a:r>
              <a:rPr dirty="0" smtClean="0" sz="2800" spc="-50" b="1">
                <a:latin typeface="Calibri"/>
                <a:cs typeface="Calibri"/>
              </a:rPr>
              <a:t>h</a:t>
            </a:r>
            <a:r>
              <a:rPr dirty="0" smtClean="0" sz="2800" spc="0" b="1">
                <a:latin typeface="Calibri"/>
                <a:cs typeface="Calibri"/>
              </a:rPr>
              <a:t>y</a:t>
            </a:r>
            <a:r>
              <a:rPr dirty="0" smtClean="0" sz="2800" spc="-9" b="1">
                <a:latin typeface="Calibri"/>
                <a:cs typeface="Calibri"/>
              </a:rPr>
              <a:t>l</a:t>
            </a:r>
            <a:r>
              <a:rPr dirty="0" smtClean="0" sz="2800" spc="0" b="1">
                <a:latin typeface="Calibri"/>
                <a:cs typeface="Calibri"/>
              </a:rPr>
              <a:t>um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39054" y="2437257"/>
            <a:ext cx="2745104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97992">
              <a:lnSpc>
                <a:spcPct val="101725"/>
              </a:lnSpc>
              <a:spcBef>
                <a:spcPts val="240"/>
              </a:spcBef>
            </a:pPr>
            <a:r>
              <a:rPr dirty="0" smtClean="0" sz="2800" spc="0" b="1">
                <a:latin typeface="Calibri"/>
                <a:cs typeface="Calibri"/>
              </a:rPr>
              <a:t>Ch</a:t>
            </a:r>
            <a:r>
              <a:rPr dirty="0" smtClean="0" sz="2800" spc="-14" b="1">
                <a:latin typeface="Calibri"/>
                <a:cs typeface="Calibri"/>
              </a:rPr>
              <a:t>o</a:t>
            </a:r>
            <a:r>
              <a:rPr dirty="0" smtClean="0" sz="2800" spc="-34" b="1">
                <a:latin typeface="Calibri"/>
                <a:cs typeface="Calibri"/>
              </a:rPr>
              <a:t>r</a:t>
            </a:r>
            <a:r>
              <a:rPr dirty="0" smtClean="0" sz="2800" spc="0" b="1">
                <a:latin typeface="Calibri"/>
                <a:cs typeface="Calibri"/>
              </a:rPr>
              <a:t>d</a:t>
            </a:r>
            <a:r>
              <a:rPr dirty="0" smtClean="0" sz="2800" spc="-25" b="1">
                <a:latin typeface="Calibri"/>
                <a:cs typeface="Calibri"/>
              </a:rPr>
              <a:t>a</a:t>
            </a:r>
            <a:r>
              <a:rPr dirty="0" smtClean="0" sz="2800" spc="-19" b="1">
                <a:latin typeface="Calibri"/>
                <a:cs typeface="Calibri"/>
              </a:rPr>
              <a:t>t</a:t>
            </a:r>
            <a:r>
              <a:rPr dirty="0" smtClean="0" sz="2800" spc="0" b="1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26359" y="2927985"/>
            <a:ext cx="2512695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2744">
              <a:lnSpc>
                <a:spcPct val="101725"/>
              </a:lnSpc>
              <a:spcBef>
                <a:spcPts val="244"/>
              </a:spcBef>
            </a:pPr>
            <a:r>
              <a:rPr dirty="0" smtClean="0" sz="2800" spc="0" b="1">
                <a:latin typeface="Calibri"/>
                <a:cs typeface="Calibri"/>
              </a:rPr>
              <a:t>Sub</a:t>
            </a:r>
            <a:r>
              <a:rPr dirty="0" smtClean="0" sz="2800" spc="-4" b="1">
                <a:latin typeface="Calibri"/>
                <a:cs typeface="Calibri"/>
              </a:rPr>
              <a:t>-</a:t>
            </a:r>
            <a:r>
              <a:rPr dirty="0" smtClean="0" sz="2800" spc="0" b="1">
                <a:latin typeface="Calibri"/>
                <a:cs typeface="Calibri"/>
              </a:rPr>
              <a:t>p</a:t>
            </a:r>
            <a:r>
              <a:rPr dirty="0" smtClean="0" sz="2800" spc="-50" b="1">
                <a:latin typeface="Calibri"/>
                <a:cs typeface="Calibri"/>
              </a:rPr>
              <a:t>h</a:t>
            </a:r>
            <a:r>
              <a:rPr dirty="0" smtClean="0" sz="2800" spc="0" b="1">
                <a:latin typeface="Calibri"/>
                <a:cs typeface="Calibri"/>
              </a:rPr>
              <a:t>y</a:t>
            </a:r>
            <a:r>
              <a:rPr dirty="0" smtClean="0" sz="2800" spc="-4" b="1">
                <a:latin typeface="Calibri"/>
                <a:cs typeface="Calibri"/>
              </a:rPr>
              <a:t>l</a:t>
            </a:r>
            <a:r>
              <a:rPr dirty="0" smtClean="0" sz="2800" spc="0" b="1">
                <a:latin typeface="Calibri"/>
                <a:cs typeface="Calibri"/>
              </a:rPr>
              <a:t>um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39054" y="2927985"/>
            <a:ext cx="2745104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86740">
              <a:lnSpc>
                <a:spcPct val="101725"/>
              </a:lnSpc>
              <a:spcBef>
                <a:spcPts val="244"/>
              </a:spcBef>
            </a:pPr>
            <a:r>
              <a:rPr dirty="0" smtClean="0" sz="2800" spc="-139" b="1">
                <a:latin typeface="Calibri"/>
                <a:cs typeface="Calibri"/>
              </a:rPr>
              <a:t>V</a:t>
            </a:r>
            <a:r>
              <a:rPr dirty="0" smtClean="0" sz="2800" spc="0" b="1">
                <a:latin typeface="Calibri"/>
                <a:cs typeface="Calibri"/>
              </a:rPr>
              <a:t>er</a:t>
            </a:r>
            <a:r>
              <a:rPr dirty="0" smtClean="0" sz="2800" spc="-34" b="1">
                <a:latin typeface="Calibri"/>
                <a:cs typeface="Calibri"/>
              </a:rPr>
              <a:t>t</a:t>
            </a:r>
            <a:r>
              <a:rPr dirty="0" smtClean="0" sz="2800" spc="0" b="1">
                <a:latin typeface="Calibri"/>
                <a:cs typeface="Calibri"/>
              </a:rPr>
              <a:t>eb</a:t>
            </a:r>
            <a:r>
              <a:rPr dirty="0" smtClean="0" sz="2800" spc="-64" b="1">
                <a:latin typeface="Calibri"/>
                <a:cs typeface="Calibri"/>
              </a:rPr>
              <a:t>r</a:t>
            </a:r>
            <a:r>
              <a:rPr dirty="0" smtClean="0" sz="2800" spc="-25" b="1">
                <a:latin typeface="Calibri"/>
                <a:cs typeface="Calibri"/>
              </a:rPr>
              <a:t>a</a:t>
            </a:r>
            <a:r>
              <a:rPr dirty="0" smtClean="0" sz="2800" spc="-19" b="1">
                <a:latin typeface="Calibri"/>
                <a:cs typeface="Calibri"/>
              </a:rPr>
              <a:t>t</a:t>
            </a:r>
            <a:r>
              <a:rPr dirty="0" smtClean="0" sz="2800" spc="0" b="1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26359" y="3418713"/>
            <a:ext cx="2512695" cy="4907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50049" marR="850217" algn="ctr">
              <a:lnSpc>
                <a:spcPct val="101725"/>
              </a:lnSpc>
              <a:spcBef>
                <a:spcPts val="244"/>
              </a:spcBef>
            </a:pPr>
            <a:r>
              <a:rPr dirty="0" smtClean="0" sz="2800" spc="0" b="1">
                <a:latin typeface="Calibri"/>
                <a:cs typeface="Calibri"/>
              </a:rPr>
              <a:t>Class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39054" y="3418713"/>
            <a:ext cx="2745104" cy="4907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87844" marR="987821" algn="ctr">
              <a:lnSpc>
                <a:spcPct val="101725"/>
              </a:lnSpc>
              <a:spcBef>
                <a:spcPts val="244"/>
              </a:spcBef>
            </a:pPr>
            <a:r>
              <a:rPr dirty="0" smtClean="0" sz="2800" spc="-75" b="1">
                <a:latin typeface="Calibri"/>
                <a:cs typeface="Calibri"/>
              </a:rPr>
              <a:t>A</a:t>
            </a:r>
            <a:r>
              <a:rPr dirty="0" smtClean="0" sz="2800" spc="-25" b="1">
                <a:latin typeface="Calibri"/>
                <a:cs typeface="Calibri"/>
              </a:rPr>
              <a:t>v</a:t>
            </a:r>
            <a:r>
              <a:rPr dirty="0" smtClean="0" sz="2800" spc="0" b="1">
                <a:latin typeface="Calibri"/>
                <a:cs typeface="Calibri"/>
              </a:rPr>
              <a:t>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26359" y="3909441"/>
            <a:ext cx="2512695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6896">
              <a:lnSpc>
                <a:spcPct val="101725"/>
              </a:lnSpc>
              <a:spcBef>
                <a:spcPts val="244"/>
              </a:spcBef>
            </a:pPr>
            <a:r>
              <a:rPr dirty="0" smtClean="0" sz="2800" spc="0" b="1">
                <a:latin typeface="Calibri"/>
                <a:cs typeface="Calibri"/>
              </a:rPr>
              <a:t>O</a:t>
            </a:r>
            <a:r>
              <a:rPr dirty="0" smtClean="0" sz="2800" spc="-29" b="1">
                <a:latin typeface="Calibri"/>
                <a:cs typeface="Calibri"/>
              </a:rPr>
              <a:t>r</a:t>
            </a:r>
            <a:r>
              <a:rPr dirty="0" smtClean="0" sz="2800" spc="0" b="1">
                <a:latin typeface="Calibri"/>
                <a:cs typeface="Calibri"/>
              </a:rPr>
              <a:t>der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39054" y="3909441"/>
            <a:ext cx="2745104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5780">
              <a:lnSpc>
                <a:spcPct val="101725"/>
              </a:lnSpc>
              <a:spcBef>
                <a:spcPts val="244"/>
              </a:spcBef>
            </a:pPr>
            <a:r>
              <a:rPr dirty="0" smtClean="0" sz="2800" spc="0" b="1">
                <a:latin typeface="Calibri"/>
                <a:cs typeface="Calibri"/>
              </a:rPr>
              <a:t>G</a:t>
            </a:r>
            <a:r>
              <a:rPr dirty="0" smtClean="0" sz="2800" spc="-9" b="1">
                <a:latin typeface="Calibri"/>
                <a:cs typeface="Calibri"/>
              </a:rPr>
              <a:t>a</a:t>
            </a:r>
            <a:r>
              <a:rPr dirty="0" smtClean="0" sz="2800" spc="0" b="1">
                <a:latin typeface="Calibri"/>
                <a:cs typeface="Calibri"/>
              </a:rPr>
              <a:t>l</a:t>
            </a:r>
            <a:r>
              <a:rPr dirty="0" smtClean="0" sz="2800" spc="-4" b="1">
                <a:latin typeface="Calibri"/>
                <a:cs typeface="Calibri"/>
              </a:rPr>
              <a:t>l</a:t>
            </a:r>
            <a:r>
              <a:rPr dirty="0" smtClean="0" sz="2800" spc="0" b="1">
                <a:latin typeface="Calibri"/>
                <a:cs typeface="Calibri"/>
              </a:rPr>
              <a:t>i</a:t>
            </a:r>
            <a:r>
              <a:rPr dirty="0" smtClean="0" sz="2800" spc="-50" b="1">
                <a:latin typeface="Calibri"/>
                <a:cs typeface="Calibri"/>
              </a:rPr>
              <a:t>f</a:t>
            </a:r>
            <a:r>
              <a:rPr dirty="0" smtClean="0" sz="2800" spc="0" b="1">
                <a:latin typeface="Calibri"/>
                <a:cs typeface="Calibri"/>
              </a:rPr>
              <a:t>ormes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26359" y="4400169"/>
            <a:ext cx="2512695" cy="4907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76605">
              <a:lnSpc>
                <a:spcPct val="101725"/>
              </a:lnSpc>
              <a:spcBef>
                <a:spcPts val="245"/>
              </a:spcBef>
            </a:pPr>
            <a:r>
              <a:rPr dirty="0" smtClean="0" sz="2800" spc="-75" b="1">
                <a:latin typeface="Calibri"/>
                <a:cs typeface="Calibri"/>
              </a:rPr>
              <a:t>F</a:t>
            </a:r>
            <a:r>
              <a:rPr dirty="0" smtClean="0" sz="2800" spc="0" b="1">
                <a:latin typeface="Calibri"/>
                <a:cs typeface="Calibri"/>
              </a:rPr>
              <a:t>amily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39054" y="4400169"/>
            <a:ext cx="2745104" cy="4907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3108">
              <a:lnSpc>
                <a:spcPct val="101725"/>
              </a:lnSpc>
              <a:spcBef>
                <a:spcPts val="245"/>
              </a:spcBef>
            </a:pPr>
            <a:r>
              <a:rPr dirty="0" smtClean="0" sz="2800" spc="0" b="1">
                <a:latin typeface="Calibri"/>
                <a:cs typeface="Calibri"/>
              </a:rPr>
              <a:t>Phasian</a:t>
            </a:r>
            <a:r>
              <a:rPr dirty="0" smtClean="0" sz="2800" spc="-4" b="1">
                <a:latin typeface="Calibri"/>
                <a:cs typeface="Calibri"/>
              </a:rPr>
              <a:t>i</a:t>
            </a:r>
            <a:r>
              <a:rPr dirty="0" smtClean="0" sz="2800" spc="0" b="1">
                <a:latin typeface="Calibri"/>
                <a:cs typeface="Calibri"/>
              </a:rPr>
              <a:t>dae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26359" y="4890897"/>
            <a:ext cx="2512695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3369">
              <a:lnSpc>
                <a:spcPct val="101725"/>
              </a:lnSpc>
              <a:spcBef>
                <a:spcPts val="245"/>
              </a:spcBef>
            </a:pPr>
            <a:r>
              <a:rPr dirty="0" smtClean="0" sz="2800" spc="0" b="1">
                <a:latin typeface="Calibri"/>
                <a:cs typeface="Calibri"/>
              </a:rPr>
              <a:t>Ge</a:t>
            </a:r>
            <a:r>
              <a:rPr dirty="0" smtClean="0" sz="2800" spc="-9" b="1">
                <a:latin typeface="Calibri"/>
                <a:cs typeface="Calibri"/>
              </a:rPr>
              <a:t>n</a:t>
            </a:r>
            <a:r>
              <a:rPr dirty="0" smtClean="0" sz="2800" spc="0" b="1">
                <a:latin typeface="Calibri"/>
                <a:cs typeface="Calibri"/>
              </a:rPr>
              <a:t>us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39054" y="4890897"/>
            <a:ext cx="2745104" cy="490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80224" marR="978306" algn="ctr">
              <a:lnSpc>
                <a:spcPct val="101725"/>
              </a:lnSpc>
              <a:spcBef>
                <a:spcPts val="245"/>
              </a:spcBef>
            </a:pPr>
            <a:r>
              <a:rPr dirty="0" smtClean="0" sz="2800" spc="-59" b="1">
                <a:latin typeface="Calibri"/>
                <a:cs typeface="Calibri"/>
              </a:rPr>
              <a:t>P</a:t>
            </a:r>
            <a:r>
              <a:rPr dirty="0" smtClean="0" sz="2800" spc="-34" b="1">
                <a:latin typeface="Calibri"/>
                <a:cs typeface="Calibri"/>
              </a:rPr>
              <a:t>a</a:t>
            </a:r>
            <a:r>
              <a:rPr dirty="0" smtClean="0" sz="2800" spc="-25" b="1">
                <a:latin typeface="Calibri"/>
                <a:cs typeface="Calibri"/>
              </a:rPr>
              <a:t>v</a:t>
            </a:r>
            <a:r>
              <a:rPr dirty="0" smtClean="0" sz="2800" spc="0" b="1"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26359" y="5381625"/>
            <a:ext cx="2512695" cy="493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81177">
              <a:lnSpc>
                <a:spcPct val="101725"/>
              </a:lnSpc>
              <a:spcBef>
                <a:spcPts val="245"/>
              </a:spcBef>
            </a:pPr>
            <a:r>
              <a:rPr dirty="0" smtClean="0" sz="2800" spc="0" b="1">
                <a:latin typeface="Calibri"/>
                <a:cs typeface="Calibri"/>
              </a:rPr>
              <a:t>Sp</a:t>
            </a:r>
            <a:r>
              <a:rPr dirty="0" smtClean="0" sz="2800" spc="-9" b="1">
                <a:latin typeface="Calibri"/>
                <a:cs typeface="Calibri"/>
              </a:rPr>
              <a:t>e</a:t>
            </a:r>
            <a:r>
              <a:rPr dirty="0" smtClean="0" sz="2800" spc="0" b="1">
                <a:latin typeface="Calibri"/>
                <a:cs typeface="Calibri"/>
              </a:rPr>
              <a:t>cie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9054" y="5381625"/>
            <a:ext cx="2745104" cy="493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8284">
              <a:lnSpc>
                <a:spcPct val="101725"/>
              </a:lnSpc>
              <a:spcBef>
                <a:spcPts val="245"/>
              </a:spcBef>
            </a:pPr>
            <a:r>
              <a:rPr dirty="0" smtClean="0" sz="2800" spc="0" b="1">
                <a:latin typeface="Calibri"/>
                <a:cs typeface="Calibri"/>
              </a:rPr>
              <a:t>c</a:t>
            </a:r>
            <a:r>
              <a:rPr dirty="0" smtClean="0" sz="2800" spc="4" b="1">
                <a:latin typeface="Calibri"/>
                <a:cs typeface="Calibri"/>
              </a:rPr>
              <a:t>r</a:t>
            </a:r>
            <a:r>
              <a:rPr dirty="0" smtClean="0" sz="2800" spc="0" b="1">
                <a:latin typeface="Calibri"/>
                <a:cs typeface="Calibri"/>
              </a:rPr>
              <a:t>i</a:t>
            </a:r>
            <a:r>
              <a:rPr dirty="0" smtClean="0" sz="2800" spc="-39" b="1">
                <a:latin typeface="Calibri"/>
                <a:cs typeface="Calibri"/>
              </a:rPr>
              <a:t>s</a:t>
            </a:r>
            <a:r>
              <a:rPr dirty="0" smtClean="0" sz="2800" spc="-19" b="1">
                <a:latin typeface="Calibri"/>
                <a:cs typeface="Calibri"/>
              </a:rPr>
              <a:t>t</a:t>
            </a:r>
            <a:r>
              <a:rPr dirty="0" smtClean="0" sz="2800" spc="-25" b="1">
                <a:latin typeface="Calibri"/>
                <a:cs typeface="Calibri"/>
              </a:rPr>
              <a:t>a</a:t>
            </a:r>
            <a:r>
              <a:rPr dirty="0" smtClean="0" sz="2800" spc="0" b="1">
                <a:latin typeface="Calibri"/>
                <a:cs typeface="Calibri"/>
              </a:rPr>
              <a:t>tus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93292" y="1597660"/>
            <a:ext cx="996696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3048" y="6400799"/>
            <a:ext cx="12188952" cy="457200"/>
          </a:xfrm>
          <a:custGeom>
            <a:avLst/>
            <a:gdLst/>
            <a:ahLst/>
            <a:cxnLst/>
            <a:rect l="l" t="t" r="r" b="b"/>
            <a:pathLst>
              <a:path w="12188952" h="457199">
                <a:moveTo>
                  <a:pt x="12188952" y="0"/>
                </a:moveTo>
                <a:lnTo>
                  <a:pt x="0" y="0"/>
                </a:lnTo>
                <a:lnTo>
                  <a:pt x="0" y="457198"/>
                </a:lnTo>
                <a:lnTo>
                  <a:pt x="12188952" y="457198"/>
                </a:lnTo>
                <a:lnTo>
                  <a:pt x="12188952" y="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0" y="6333744"/>
            <a:ext cx="12188952" cy="64007"/>
          </a:xfrm>
          <a:custGeom>
            <a:avLst/>
            <a:gdLst/>
            <a:ahLst/>
            <a:cxnLst/>
            <a:rect l="l" t="t" r="r" b="b"/>
            <a:pathLst>
              <a:path w="12188952" h="64008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6307836" y="3104388"/>
            <a:ext cx="2967100" cy="689356"/>
          </a:xfrm>
          <a:custGeom>
            <a:avLst/>
            <a:gdLst/>
            <a:ahLst/>
            <a:cxnLst/>
            <a:rect l="l" t="t" r="r" b="b"/>
            <a:pathLst>
              <a:path w="2967100" h="689356">
                <a:moveTo>
                  <a:pt x="0" y="0"/>
                </a:moveTo>
                <a:lnTo>
                  <a:pt x="0" y="504698"/>
                </a:lnTo>
                <a:lnTo>
                  <a:pt x="2967100" y="504698"/>
                </a:lnTo>
                <a:lnTo>
                  <a:pt x="2967100" y="689356"/>
                </a:lnTo>
              </a:path>
            </a:pathLst>
          </a:custGeom>
          <a:ln w="15240">
            <a:solidFill>
              <a:srgbClr val="79A02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6307836" y="3104388"/>
            <a:ext cx="73405" cy="689356"/>
          </a:xfrm>
          <a:custGeom>
            <a:avLst/>
            <a:gdLst/>
            <a:ahLst/>
            <a:cxnLst/>
            <a:rect l="l" t="t" r="r" b="b"/>
            <a:pathLst>
              <a:path w="73405" h="689356">
                <a:moveTo>
                  <a:pt x="0" y="0"/>
                </a:moveTo>
                <a:lnTo>
                  <a:pt x="0" y="504698"/>
                </a:lnTo>
                <a:lnTo>
                  <a:pt x="73405" y="504698"/>
                </a:lnTo>
                <a:lnTo>
                  <a:pt x="73405" y="689356"/>
                </a:lnTo>
              </a:path>
            </a:pathLst>
          </a:custGeom>
          <a:ln w="15240">
            <a:solidFill>
              <a:srgbClr val="79A02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945636" y="3104388"/>
            <a:ext cx="2362073" cy="689356"/>
          </a:xfrm>
          <a:custGeom>
            <a:avLst/>
            <a:gdLst/>
            <a:ahLst/>
            <a:cxnLst/>
            <a:rect l="l" t="t" r="r" b="b"/>
            <a:pathLst>
              <a:path w="2362073" h="689356">
                <a:moveTo>
                  <a:pt x="2362073" y="0"/>
                </a:moveTo>
                <a:lnTo>
                  <a:pt x="2362073" y="504698"/>
                </a:lnTo>
                <a:lnTo>
                  <a:pt x="0" y="504698"/>
                </a:lnTo>
                <a:lnTo>
                  <a:pt x="0" y="689356"/>
                </a:lnTo>
              </a:path>
            </a:pathLst>
          </a:custGeom>
          <a:ln w="15239">
            <a:solidFill>
              <a:srgbClr val="79A02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5311140" y="1839467"/>
            <a:ext cx="1991867" cy="1264920"/>
          </a:xfrm>
          <a:custGeom>
            <a:avLst/>
            <a:gdLst/>
            <a:ahLst/>
            <a:cxnLst/>
            <a:rect l="l" t="t" r="r" b="b"/>
            <a:pathLst>
              <a:path w="1991867" h="1264920">
                <a:moveTo>
                  <a:pt x="0" y="126492"/>
                </a:moveTo>
                <a:lnTo>
                  <a:pt x="6" y="1139699"/>
                </a:lnTo>
                <a:lnTo>
                  <a:pt x="7697" y="1181973"/>
                </a:lnTo>
                <a:lnTo>
                  <a:pt x="28215" y="1218063"/>
                </a:lnTo>
                <a:lnTo>
                  <a:pt x="59042" y="1245451"/>
                </a:lnTo>
                <a:lnTo>
                  <a:pt x="97661" y="1261618"/>
                </a:lnTo>
                <a:lnTo>
                  <a:pt x="126492" y="1264920"/>
                </a:lnTo>
                <a:lnTo>
                  <a:pt x="1866647" y="1264913"/>
                </a:lnTo>
                <a:lnTo>
                  <a:pt x="1908921" y="1257222"/>
                </a:lnTo>
                <a:lnTo>
                  <a:pt x="1945011" y="1236704"/>
                </a:lnTo>
                <a:lnTo>
                  <a:pt x="1972399" y="1205877"/>
                </a:lnTo>
                <a:lnTo>
                  <a:pt x="1988566" y="1167258"/>
                </a:lnTo>
                <a:lnTo>
                  <a:pt x="1991867" y="1138428"/>
                </a:lnTo>
                <a:lnTo>
                  <a:pt x="1991861" y="125220"/>
                </a:lnTo>
                <a:lnTo>
                  <a:pt x="1984170" y="82946"/>
                </a:lnTo>
                <a:lnTo>
                  <a:pt x="1963652" y="46856"/>
                </a:lnTo>
                <a:lnTo>
                  <a:pt x="1932825" y="19468"/>
                </a:lnTo>
                <a:lnTo>
                  <a:pt x="1894206" y="3301"/>
                </a:lnTo>
                <a:lnTo>
                  <a:pt x="1865376" y="0"/>
                </a:lnTo>
                <a:lnTo>
                  <a:pt x="125220" y="6"/>
                </a:lnTo>
                <a:lnTo>
                  <a:pt x="82946" y="7697"/>
                </a:lnTo>
                <a:lnTo>
                  <a:pt x="46856" y="28215"/>
                </a:lnTo>
                <a:lnTo>
                  <a:pt x="19468" y="59042"/>
                </a:lnTo>
                <a:lnTo>
                  <a:pt x="3301" y="97661"/>
                </a:lnTo>
                <a:lnTo>
                  <a:pt x="0" y="126492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5532120" y="2049779"/>
            <a:ext cx="1993391" cy="1264920"/>
          </a:xfrm>
          <a:custGeom>
            <a:avLst/>
            <a:gdLst/>
            <a:ahLst/>
            <a:cxnLst/>
            <a:rect l="l" t="t" r="r" b="b"/>
            <a:pathLst>
              <a:path w="1993391" h="1264920">
                <a:moveTo>
                  <a:pt x="0" y="126492"/>
                </a:moveTo>
                <a:lnTo>
                  <a:pt x="6" y="1139699"/>
                </a:lnTo>
                <a:lnTo>
                  <a:pt x="7697" y="1181973"/>
                </a:lnTo>
                <a:lnTo>
                  <a:pt x="28215" y="1218063"/>
                </a:lnTo>
                <a:lnTo>
                  <a:pt x="59042" y="1245451"/>
                </a:lnTo>
                <a:lnTo>
                  <a:pt x="97661" y="1261618"/>
                </a:lnTo>
                <a:lnTo>
                  <a:pt x="126491" y="1264920"/>
                </a:lnTo>
                <a:lnTo>
                  <a:pt x="1868171" y="1264913"/>
                </a:lnTo>
                <a:lnTo>
                  <a:pt x="1910445" y="1257222"/>
                </a:lnTo>
                <a:lnTo>
                  <a:pt x="1946535" y="1236704"/>
                </a:lnTo>
                <a:lnTo>
                  <a:pt x="1973923" y="1205877"/>
                </a:lnTo>
                <a:lnTo>
                  <a:pt x="1990090" y="1167258"/>
                </a:lnTo>
                <a:lnTo>
                  <a:pt x="1993391" y="1138428"/>
                </a:lnTo>
                <a:lnTo>
                  <a:pt x="1993385" y="125220"/>
                </a:lnTo>
                <a:lnTo>
                  <a:pt x="1985694" y="82946"/>
                </a:lnTo>
                <a:lnTo>
                  <a:pt x="1965176" y="46856"/>
                </a:lnTo>
                <a:lnTo>
                  <a:pt x="1934349" y="19468"/>
                </a:lnTo>
                <a:lnTo>
                  <a:pt x="1895730" y="3301"/>
                </a:lnTo>
                <a:lnTo>
                  <a:pt x="1866900" y="0"/>
                </a:lnTo>
                <a:lnTo>
                  <a:pt x="125220" y="6"/>
                </a:lnTo>
                <a:lnTo>
                  <a:pt x="82946" y="7697"/>
                </a:lnTo>
                <a:lnTo>
                  <a:pt x="46856" y="28215"/>
                </a:lnTo>
                <a:lnTo>
                  <a:pt x="19468" y="59042"/>
                </a:lnTo>
                <a:lnTo>
                  <a:pt x="3301" y="97661"/>
                </a:lnTo>
                <a:lnTo>
                  <a:pt x="0" y="1264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5532120" y="2049779"/>
            <a:ext cx="1993391" cy="1264920"/>
          </a:xfrm>
          <a:custGeom>
            <a:avLst/>
            <a:gdLst/>
            <a:ahLst/>
            <a:cxnLst/>
            <a:rect l="l" t="t" r="r" b="b"/>
            <a:pathLst>
              <a:path w="1993391" h="1264920">
                <a:moveTo>
                  <a:pt x="0" y="126492"/>
                </a:moveTo>
                <a:lnTo>
                  <a:pt x="7288" y="84078"/>
                </a:lnTo>
                <a:lnTo>
                  <a:pt x="27475" y="47777"/>
                </a:lnTo>
                <a:lnTo>
                  <a:pt x="58043" y="20106"/>
                </a:lnTo>
                <a:lnTo>
                  <a:pt x="96474" y="3584"/>
                </a:lnTo>
                <a:lnTo>
                  <a:pt x="126491" y="0"/>
                </a:lnTo>
                <a:lnTo>
                  <a:pt x="1866900" y="0"/>
                </a:lnTo>
                <a:lnTo>
                  <a:pt x="1909313" y="7288"/>
                </a:lnTo>
                <a:lnTo>
                  <a:pt x="1945614" y="27475"/>
                </a:lnTo>
                <a:lnTo>
                  <a:pt x="1973285" y="58043"/>
                </a:lnTo>
                <a:lnTo>
                  <a:pt x="1989807" y="96474"/>
                </a:lnTo>
                <a:lnTo>
                  <a:pt x="1993391" y="126492"/>
                </a:lnTo>
                <a:lnTo>
                  <a:pt x="1993391" y="1138428"/>
                </a:lnTo>
                <a:lnTo>
                  <a:pt x="1986103" y="1180841"/>
                </a:lnTo>
                <a:lnTo>
                  <a:pt x="1965916" y="1217142"/>
                </a:lnTo>
                <a:lnTo>
                  <a:pt x="1935348" y="1244813"/>
                </a:lnTo>
                <a:lnTo>
                  <a:pt x="1896917" y="1261335"/>
                </a:lnTo>
                <a:lnTo>
                  <a:pt x="1866900" y="1264920"/>
                </a:lnTo>
                <a:lnTo>
                  <a:pt x="126491" y="1264920"/>
                </a:lnTo>
                <a:lnTo>
                  <a:pt x="84078" y="1257631"/>
                </a:lnTo>
                <a:lnTo>
                  <a:pt x="47777" y="1237444"/>
                </a:lnTo>
                <a:lnTo>
                  <a:pt x="20106" y="1206876"/>
                </a:lnTo>
                <a:lnTo>
                  <a:pt x="3584" y="1168445"/>
                </a:lnTo>
                <a:lnTo>
                  <a:pt x="0" y="1138428"/>
                </a:lnTo>
                <a:lnTo>
                  <a:pt x="0" y="126492"/>
                </a:lnTo>
                <a:close/>
              </a:path>
            </a:pathLst>
          </a:custGeom>
          <a:ln w="15240">
            <a:solidFill>
              <a:srgbClr val="99CA3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2948940" y="3793236"/>
            <a:ext cx="1991868" cy="1264920"/>
          </a:xfrm>
          <a:custGeom>
            <a:avLst/>
            <a:gdLst/>
            <a:ahLst/>
            <a:cxnLst/>
            <a:rect l="l" t="t" r="r" b="b"/>
            <a:pathLst>
              <a:path w="1991868" h="1264919">
                <a:moveTo>
                  <a:pt x="0" y="126491"/>
                </a:moveTo>
                <a:lnTo>
                  <a:pt x="6" y="1139699"/>
                </a:lnTo>
                <a:lnTo>
                  <a:pt x="7697" y="1181973"/>
                </a:lnTo>
                <a:lnTo>
                  <a:pt x="28215" y="1218063"/>
                </a:lnTo>
                <a:lnTo>
                  <a:pt x="59042" y="1245451"/>
                </a:lnTo>
                <a:lnTo>
                  <a:pt x="97661" y="1261618"/>
                </a:lnTo>
                <a:lnTo>
                  <a:pt x="126492" y="1264920"/>
                </a:lnTo>
                <a:lnTo>
                  <a:pt x="1866647" y="1264913"/>
                </a:lnTo>
                <a:lnTo>
                  <a:pt x="1908921" y="1257222"/>
                </a:lnTo>
                <a:lnTo>
                  <a:pt x="1945011" y="1236704"/>
                </a:lnTo>
                <a:lnTo>
                  <a:pt x="1972399" y="1205877"/>
                </a:lnTo>
                <a:lnTo>
                  <a:pt x="1988566" y="1167258"/>
                </a:lnTo>
                <a:lnTo>
                  <a:pt x="1991868" y="1138427"/>
                </a:lnTo>
                <a:lnTo>
                  <a:pt x="1991861" y="125220"/>
                </a:lnTo>
                <a:lnTo>
                  <a:pt x="1984170" y="82946"/>
                </a:lnTo>
                <a:lnTo>
                  <a:pt x="1963652" y="46856"/>
                </a:lnTo>
                <a:lnTo>
                  <a:pt x="1932825" y="19468"/>
                </a:lnTo>
                <a:lnTo>
                  <a:pt x="1894206" y="3301"/>
                </a:lnTo>
                <a:lnTo>
                  <a:pt x="1865376" y="0"/>
                </a:lnTo>
                <a:lnTo>
                  <a:pt x="125220" y="6"/>
                </a:lnTo>
                <a:lnTo>
                  <a:pt x="82946" y="7697"/>
                </a:lnTo>
                <a:lnTo>
                  <a:pt x="46856" y="28215"/>
                </a:lnTo>
                <a:lnTo>
                  <a:pt x="19468" y="59042"/>
                </a:lnTo>
                <a:lnTo>
                  <a:pt x="3301" y="97661"/>
                </a:lnTo>
                <a:lnTo>
                  <a:pt x="0" y="126491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3169920" y="4003548"/>
            <a:ext cx="1993392" cy="1264920"/>
          </a:xfrm>
          <a:custGeom>
            <a:avLst/>
            <a:gdLst/>
            <a:ahLst/>
            <a:cxnLst/>
            <a:rect l="l" t="t" r="r" b="b"/>
            <a:pathLst>
              <a:path w="1993392" h="1264920">
                <a:moveTo>
                  <a:pt x="0" y="126491"/>
                </a:moveTo>
                <a:lnTo>
                  <a:pt x="6" y="1139699"/>
                </a:lnTo>
                <a:lnTo>
                  <a:pt x="7697" y="1181973"/>
                </a:lnTo>
                <a:lnTo>
                  <a:pt x="28215" y="1218063"/>
                </a:lnTo>
                <a:lnTo>
                  <a:pt x="59042" y="1245451"/>
                </a:lnTo>
                <a:lnTo>
                  <a:pt x="97661" y="1261618"/>
                </a:lnTo>
                <a:lnTo>
                  <a:pt x="126492" y="1264920"/>
                </a:lnTo>
                <a:lnTo>
                  <a:pt x="1868171" y="1264913"/>
                </a:lnTo>
                <a:lnTo>
                  <a:pt x="1910445" y="1257222"/>
                </a:lnTo>
                <a:lnTo>
                  <a:pt x="1946535" y="1236704"/>
                </a:lnTo>
                <a:lnTo>
                  <a:pt x="1973923" y="1205877"/>
                </a:lnTo>
                <a:lnTo>
                  <a:pt x="1990090" y="1167258"/>
                </a:lnTo>
                <a:lnTo>
                  <a:pt x="1993392" y="1138427"/>
                </a:lnTo>
                <a:lnTo>
                  <a:pt x="1993385" y="125220"/>
                </a:lnTo>
                <a:lnTo>
                  <a:pt x="1985694" y="82946"/>
                </a:lnTo>
                <a:lnTo>
                  <a:pt x="1965176" y="46856"/>
                </a:lnTo>
                <a:lnTo>
                  <a:pt x="1934349" y="19468"/>
                </a:lnTo>
                <a:lnTo>
                  <a:pt x="1895730" y="3301"/>
                </a:lnTo>
                <a:lnTo>
                  <a:pt x="1866900" y="0"/>
                </a:lnTo>
                <a:lnTo>
                  <a:pt x="125220" y="6"/>
                </a:lnTo>
                <a:lnTo>
                  <a:pt x="82946" y="7697"/>
                </a:lnTo>
                <a:lnTo>
                  <a:pt x="46856" y="28215"/>
                </a:lnTo>
                <a:lnTo>
                  <a:pt x="19468" y="59042"/>
                </a:lnTo>
                <a:lnTo>
                  <a:pt x="3301" y="97661"/>
                </a:lnTo>
                <a:lnTo>
                  <a:pt x="0" y="1264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3169920" y="4003548"/>
            <a:ext cx="1993392" cy="1264920"/>
          </a:xfrm>
          <a:custGeom>
            <a:avLst/>
            <a:gdLst/>
            <a:ahLst/>
            <a:cxnLst/>
            <a:rect l="l" t="t" r="r" b="b"/>
            <a:pathLst>
              <a:path w="1993392" h="1264920">
                <a:moveTo>
                  <a:pt x="0" y="126491"/>
                </a:moveTo>
                <a:lnTo>
                  <a:pt x="7288" y="84078"/>
                </a:lnTo>
                <a:lnTo>
                  <a:pt x="27475" y="47777"/>
                </a:lnTo>
                <a:lnTo>
                  <a:pt x="58043" y="20106"/>
                </a:lnTo>
                <a:lnTo>
                  <a:pt x="96474" y="3584"/>
                </a:lnTo>
                <a:lnTo>
                  <a:pt x="126492" y="0"/>
                </a:lnTo>
                <a:lnTo>
                  <a:pt x="1866900" y="0"/>
                </a:lnTo>
                <a:lnTo>
                  <a:pt x="1909313" y="7288"/>
                </a:lnTo>
                <a:lnTo>
                  <a:pt x="1945614" y="27475"/>
                </a:lnTo>
                <a:lnTo>
                  <a:pt x="1973285" y="58043"/>
                </a:lnTo>
                <a:lnTo>
                  <a:pt x="1989807" y="96474"/>
                </a:lnTo>
                <a:lnTo>
                  <a:pt x="1993392" y="126491"/>
                </a:lnTo>
                <a:lnTo>
                  <a:pt x="1993392" y="1138427"/>
                </a:lnTo>
                <a:lnTo>
                  <a:pt x="1986103" y="1180841"/>
                </a:lnTo>
                <a:lnTo>
                  <a:pt x="1965916" y="1217142"/>
                </a:lnTo>
                <a:lnTo>
                  <a:pt x="1935348" y="1244813"/>
                </a:lnTo>
                <a:lnTo>
                  <a:pt x="1896917" y="1261335"/>
                </a:lnTo>
                <a:lnTo>
                  <a:pt x="1866900" y="1264920"/>
                </a:lnTo>
                <a:lnTo>
                  <a:pt x="126492" y="1264920"/>
                </a:lnTo>
                <a:lnTo>
                  <a:pt x="84078" y="1257631"/>
                </a:lnTo>
                <a:lnTo>
                  <a:pt x="47777" y="1237444"/>
                </a:lnTo>
                <a:lnTo>
                  <a:pt x="20106" y="1206876"/>
                </a:lnTo>
                <a:lnTo>
                  <a:pt x="3584" y="1168445"/>
                </a:lnTo>
                <a:lnTo>
                  <a:pt x="0" y="1138427"/>
                </a:lnTo>
                <a:lnTo>
                  <a:pt x="0" y="126491"/>
                </a:lnTo>
                <a:close/>
              </a:path>
            </a:pathLst>
          </a:custGeom>
          <a:ln w="15240">
            <a:solidFill>
              <a:srgbClr val="99CA3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5384292" y="3793236"/>
            <a:ext cx="1991867" cy="1264920"/>
          </a:xfrm>
          <a:custGeom>
            <a:avLst/>
            <a:gdLst/>
            <a:ahLst/>
            <a:cxnLst/>
            <a:rect l="l" t="t" r="r" b="b"/>
            <a:pathLst>
              <a:path w="1991867" h="1264919">
                <a:moveTo>
                  <a:pt x="0" y="126491"/>
                </a:moveTo>
                <a:lnTo>
                  <a:pt x="6" y="1139699"/>
                </a:lnTo>
                <a:lnTo>
                  <a:pt x="7697" y="1181973"/>
                </a:lnTo>
                <a:lnTo>
                  <a:pt x="28215" y="1218063"/>
                </a:lnTo>
                <a:lnTo>
                  <a:pt x="59042" y="1245451"/>
                </a:lnTo>
                <a:lnTo>
                  <a:pt x="97661" y="1261618"/>
                </a:lnTo>
                <a:lnTo>
                  <a:pt x="126492" y="1264920"/>
                </a:lnTo>
                <a:lnTo>
                  <a:pt x="1866647" y="1264913"/>
                </a:lnTo>
                <a:lnTo>
                  <a:pt x="1908921" y="1257222"/>
                </a:lnTo>
                <a:lnTo>
                  <a:pt x="1945011" y="1236704"/>
                </a:lnTo>
                <a:lnTo>
                  <a:pt x="1972399" y="1205877"/>
                </a:lnTo>
                <a:lnTo>
                  <a:pt x="1988566" y="1167258"/>
                </a:lnTo>
                <a:lnTo>
                  <a:pt x="1991867" y="1138427"/>
                </a:lnTo>
                <a:lnTo>
                  <a:pt x="1991861" y="125220"/>
                </a:lnTo>
                <a:lnTo>
                  <a:pt x="1984170" y="82946"/>
                </a:lnTo>
                <a:lnTo>
                  <a:pt x="1963652" y="46856"/>
                </a:lnTo>
                <a:lnTo>
                  <a:pt x="1932825" y="19468"/>
                </a:lnTo>
                <a:lnTo>
                  <a:pt x="1894206" y="3301"/>
                </a:lnTo>
                <a:lnTo>
                  <a:pt x="1865376" y="0"/>
                </a:lnTo>
                <a:lnTo>
                  <a:pt x="125220" y="6"/>
                </a:lnTo>
                <a:lnTo>
                  <a:pt x="82946" y="7697"/>
                </a:lnTo>
                <a:lnTo>
                  <a:pt x="46856" y="28215"/>
                </a:lnTo>
                <a:lnTo>
                  <a:pt x="19468" y="59042"/>
                </a:lnTo>
                <a:lnTo>
                  <a:pt x="3301" y="97661"/>
                </a:lnTo>
                <a:lnTo>
                  <a:pt x="0" y="126491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5605272" y="4003548"/>
            <a:ext cx="1993392" cy="1264920"/>
          </a:xfrm>
          <a:custGeom>
            <a:avLst/>
            <a:gdLst/>
            <a:ahLst/>
            <a:cxnLst/>
            <a:rect l="l" t="t" r="r" b="b"/>
            <a:pathLst>
              <a:path w="1993392" h="1264920">
                <a:moveTo>
                  <a:pt x="0" y="126491"/>
                </a:moveTo>
                <a:lnTo>
                  <a:pt x="6" y="1139699"/>
                </a:lnTo>
                <a:lnTo>
                  <a:pt x="7697" y="1181973"/>
                </a:lnTo>
                <a:lnTo>
                  <a:pt x="28215" y="1218063"/>
                </a:lnTo>
                <a:lnTo>
                  <a:pt x="59042" y="1245451"/>
                </a:lnTo>
                <a:lnTo>
                  <a:pt x="97661" y="1261618"/>
                </a:lnTo>
                <a:lnTo>
                  <a:pt x="126491" y="1264920"/>
                </a:lnTo>
                <a:lnTo>
                  <a:pt x="1868171" y="1264913"/>
                </a:lnTo>
                <a:lnTo>
                  <a:pt x="1910445" y="1257222"/>
                </a:lnTo>
                <a:lnTo>
                  <a:pt x="1946535" y="1236704"/>
                </a:lnTo>
                <a:lnTo>
                  <a:pt x="1973923" y="1205877"/>
                </a:lnTo>
                <a:lnTo>
                  <a:pt x="1990090" y="1167258"/>
                </a:lnTo>
                <a:lnTo>
                  <a:pt x="1993392" y="1138427"/>
                </a:lnTo>
                <a:lnTo>
                  <a:pt x="1993385" y="125220"/>
                </a:lnTo>
                <a:lnTo>
                  <a:pt x="1985694" y="82946"/>
                </a:lnTo>
                <a:lnTo>
                  <a:pt x="1965176" y="46856"/>
                </a:lnTo>
                <a:lnTo>
                  <a:pt x="1934349" y="19468"/>
                </a:lnTo>
                <a:lnTo>
                  <a:pt x="1895730" y="3301"/>
                </a:lnTo>
                <a:lnTo>
                  <a:pt x="1866900" y="0"/>
                </a:lnTo>
                <a:lnTo>
                  <a:pt x="125220" y="6"/>
                </a:lnTo>
                <a:lnTo>
                  <a:pt x="82946" y="7697"/>
                </a:lnTo>
                <a:lnTo>
                  <a:pt x="46856" y="28215"/>
                </a:lnTo>
                <a:lnTo>
                  <a:pt x="19468" y="59042"/>
                </a:lnTo>
                <a:lnTo>
                  <a:pt x="3301" y="97661"/>
                </a:lnTo>
                <a:lnTo>
                  <a:pt x="0" y="1264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5605272" y="4003548"/>
            <a:ext cx="1993392" cy="1264920"/>
          </a:xfrm>
          <a:custGeom>
            <a:avLst/>
            <a:gdLst/>
            <a:ahLst/>
            <a:cxnLst/>
            <a:rect l="l" t="t" r="r" b="b"/>
            <a:pathLst>
              <a:path w="1993392" h="1264920">
                <a:moveTo>
                  <a:pt x="0" y="126491"/>
                </a:moveTo>
                <a:lnTo>
                  <a:pt x="7288" y="84078"/>
                </a:lnTo>
                <a:lnTo>
                  <a:pt x="27475" y="47777"/>
                </a:lnTo>
                <a:lnTo>
                  <a:pt x="58043" y="20106"/>
                </a:lnTo>
                <a:lnTo>
                  <a:pt x="96474" y="3584"/>
                </a:lnTo>
                <a:lnTo>
                  <a:pt x="126491" y="0"/>
                </a:lnTo>
                <a:lnTo>
                  <a:pt x="1866900" y="0"/>
                </a:lnTo>
                <a:lnTo>
                  <a:pt x="1909313" y="7288"/>
                </a:lnTo>
                <a:lnTo>
                  <a:pt x="1945614" y="27475"/>
                </a:lnTo>
                <a:lnTo>
                  <a:pt x="1973285" y="58043"/>
                </a:lnTo>
                <a:lnTo>
                  <a:pt x="1989807" y="96474"/>
                </a:lnTo>
                <a:lnTo>
                  <a:pt x="1993392" y="126491"/>
                </a:lnTo>
                <a:lnTo>
                  <a:pt x="1993392" y="1138427"/>
                </a:lnTo>
                <a:lnTo>
                  <a:pt x="1986103" y="1180841"/>
                </a:lnTo>
                <a:lnTo>
                  <a:pt x="1965916" y="1217142"/>
                </a:lnTo>
                <a:lnTo>
                  <a:pt x="1935348" y="1244813"/>
                </a:lnTo>
                <a:lnTo>
                  <a:pt x="1896917" y="1261335"/>
                </a:lnTo>
                <a:lnTo>
                  <a:pt x="1866900" y="1264920"/>
                </a:lnTo>
                <a:lnTo>
                  <a:pt x="126491" y="1264920"/>
                </a:lnTo>
                <a:lnTo>
                  <a:pt x="84078" y="1257631"/>
                </a:lnTo>
                <a:lnTo>
                  <a:pt x="47777" y="1237444"/>
                </a:lnTo>
                <a:lnTo>
                  <a:pt x="20106" y="1206876"/>
                </a:lnTo>
                <a:lnTo>
                  <a:pt x="3584" y="1168445"/>
                </a:lnTo>
                <a:lnTo>
                  <a:pt x="0" y="1138427"/>
                </a:lnTo>
                <a:lnTo>
                  <a:pt x="0" y="126491"/>
                </a:lnTo>
                <a:close/>
              </a:path>
            </a:pathLst>
          </a:custGeom>
          <a:ln w="15240">
            <a:solidFill>
              <a:srgbClr val="99CA3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7819644" y="3793236"/>
            <a:ext cx="2909315" cy="1827276"/>
          </a:xfrm>
          <a:custGeom>
            <a:avLst/>
            <a:gdLst/>
            <a:ahLst/>
            <a:cxnLst/>
            <a:rect l="l" t="t" r="r" b="b"/>
            <a:pathLst>
              <a:path w="2909315" h="1827276">
                <a:moveTo>
                  <a:pt x="0" y="182752"/>
                </a:moveTo>
                <a:lnTo>
                  <a:pt x="0" y="1644523"/>
                </a:lnTo>
                <a:lnTo>
                  <a:pt x="605" y="1659516"/>
                </a:lnTo>
                <a:lnTo>
                  <a:pt x="9313" y="1702299"/>
                </a:lnTo>
                <a:lnTo>
                  <a:pt x="27372" y="1740804"/>
                </a:lnTo>
                <a:lnTo>
                  <a:pt x="53514" y="1773761"/>
                </a:lnTo>
                <a:lnTo>
                  <a:pt x="86471" y="1799903"/>
                </a:lnTo>
                <a:lnTo>
                  <a:pt x="124976" y="1817962"/>
                </a:lnTo>
                <a:lnTo>
                  <a:pt x="167759" y="1826670"/>
                </a:lnTo>
                <a:lnTo>
                  <a:pt x="182752" y="1827276"/>
                </a:lnTo>
                <a:lnTo>
                  <a:pt x="2726562" y="1827276"/>
                </a:lnTo>
                <a:lnTo>
                  <a:pt x="2770491" y="1821966"/>
                </a:lnTo>
                <a:lnTo>
                  <a:pt x="2810563" y="1806883"/>
                </a:lnTo>
                <a:lnTo>
                  <a:pt x="2845510" y="1783295"/>
                </a:lnTo>
                <a:lnTo>
                  <a:pt x="2874064" y="1752468"/>
                </a:lnTo>
                <a:lnTo>
                  <a:pt x="2894959" y="1715672"/>
                </a:lnTo>
                <a:lnTo>
                  <a:pt x="2906924" y="1674174"/>
                </a:lnTo>
                <a:lnTo>
                  <a:pt x="2909315" y="1644523"/>
                </a:lnTo>
                <a:lnTo>
                  <a:pt x="2909315" y="182752"/>
                </a:lnTo>
                <a:lnTo>
                  <a:pt x="2904006" y="138824"/>
                </a:lnTo>
                <a:lnTo>
                  <a:pt x="2888923" y="98752"/>
                </a:lnTo>
                <a:lnTo>
                  <a:pt x="2865335" y="63805"/>
                </a:lnTo>
                <a:lnTo>
                  <a:pt x="2834508" y="35251"/>
                </a:lnTo>
                <a:lnTo>
                  <a:pt x="2797712" y="14356"/>
                </a:lnTo>
                <a:lnTo>
                  <a:pt x="2756214" y="2391"/>
                </a:lnTo>
                <a:lnTo>
                  <a:pt x="2726562" y="0"/>
                </a:lnTo>
                <a:lnTo>
                  <a:pt x="182752" y="0"/>
                </a:lnTo>
                <a:lnTo>
                  <a:pt x="138824" y="5309"/>
                </a:lnTo>
                <a:lnTo>
                  <a:pt x="98752" y="20392"/>
                </a:lnTo>
                <a:lnTo>
                  <a:pt x="63805" y="43980"/>
                </a:lnTo>
                <a:lnTo>
                  <a:pt x="35251" y="74807"/>
                </a:lnTo>
                <a:lnTo>
                  <a:pt x="14356" y="111603"/>
                </a:lnTo>
                <a:lnTo>
                  <a:pt x="2391" y="153101"/>
                </a:lnTo>
                <a:lnTo>
                  <a:pt x="0" y="182752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8040624" y="4003548"/>
            <a:ext cx="2909316" cy="1827276"/>
          </a:xfrm>
          <a:custGeom>
            <a:avLst/>
            <a:gdLst/>
            <a:ahLst/>
            <a:cxnLst/>
            <a:rect l="l" t="t" r="r" b="b"/>
            <a:pathLst>
              <a:path w="2909316" h="1827276">
                <a:moveTo>
                  <a:pt x="0" y="182752"/>
                </a:moveTo>
                <a:lnTo>
                  <a:pt x="0" y="1644548"/>
                </a:lnTo>
                <a:lnTo>
                  <a:pt x="605" y="1659534"/>
                </a:lnTo>
                <a:lnTo>
                  <a:pt x="9313" y="1702303"/>
                </a:lnTo>
                <a:lnTo>
                  <a:pt x="27372" y="1740799"/>
                </a:lnTo>
                <a:lnTo>
                  <a:pt x="53514" y="1773755"/>
                </a:lnTo>
                <a:lnTo>
                  <a:pt x="86471" y="1799898"/>
                </a:lnTo>
                <a:lnTo>
                  <a:pt x="124976" y="1817960"/>
                </a:lnTo>
                <a:lnTo>
                  <a:pt x="167759" y="1826670"/>
                </a:lnTo>
                <a:lnTo>
                  <a:pt x="182752" y="1827276"/>
                </a:lnTo>
                <a:lnTo>
                  <a:pt x="2726562" y="1827276"/>
                </a:lnTo>
                <a:lnTo>
                  <a:pt x="2770491" y="1821965"/>
                </a:lnTo>
                <a:lnTo>
                  <a:pt x="2810563" y="1806879"/>
                </a:lnTo>
                <a:lnTo>
                  <a:pt x="2845510" y="1783289"/>
                </a:lnTo>
                <a:lnTo>
                  <a:pt x="2874064" y="1752463"/>
                </a:lnTo>
                <a:lnTo>
                  <a:pt x="2894959" y="1715672"/>
                </a:lnTo>
                <a:lnTo>
                  <a:pt x="2906924" y="1674186"/>
                </a:lnTo>
                <a:lnTo>
                  <a:pt x="2909316" y="1644548"/>
                </a:lnTo>
                <a:lnTo>
                  <a:pt x="2909316" y="182752"/>
                </a:lnTo>
                <a:lnTo>
                  <a:pt x="2904006" y="138824"/>
                </a:lnTo>
                <a:lnTo>
                  <a:pt x="2888923" y="98752"/>
                </a:lnTo>
                <a:lnTo>
                  <a:pt x="2865335" y="63805"/>
                </a:lnTo>
                <a:lnTo>
                  <a:pt x="2834508" y="35251"/>
                </a:lnTo>
                <a:lnTo>
                  <a:pt x="2797712" y="14356"/>
                </a:lnTo>
                <a:lnTo>
                  <a:pt x="2756214" y="2391"/>
                </a:lnTo>
                <a:lnTo>
                  <a:pt x="2726562" y="0"/>
                </a:lnTo>
                <a:lnTo>
                  <a:pt x="182752" y="0"/>
                </a:lnTo>
                <a:lnTo>
                  <a:pt x="138824" y="5309"/>
                </a:lnTo>
                <a:lnTo>
                  <a:pt x="98752" y="20392"/>
                </a:lnTo>
                <a:lnTo>
                  <a:pt x="63805" y="43980"/>
                </a:lnTo>
                <a:lnTo>
                  <a:pt x="35251" y="74807"/>
                </a:lnTo>
                <a:lnTo>
                  <a:pt x="14356" y="111603"/>
                </a:lnTo>
                <a:lnTo>
                  <a:pt x="2391" y="153101"/>
                </a:lnTo>
                <a:lnTo>
                  <a:pt x="0" y="1827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8040624" y="4003548"/>
            <a:ext cx="2909316" cy="1827276"/>
          </a:xfrm>
          <a:custGeom>
            <a:avLst/>
            <a:gdLst/>
            <a:ahLst/>
            <a:cxnLst/>
            <a:rect l="l" t="t" r="r" b="b"/>
            <a:pathLst>
              <a:path w="2909316" h="1827276">
                <a:moveTo>
                  <a:pt x="0" y="182752"/>
                </a:moveTo>
                <a:lnTo>
                  <a:pt x="5309" y="138824"/>
                </a:lnTo>
                <a:lnTo>
                  <a:pt x="20392" y="98752"/>
                </a:lnTo>
                <a:lnTo>
                  <a:pt x="43980" y="63805"/>
                </a:lnTo>
                <a:lnTo>
                  <a:pt x="74807" y="35251"/>
                </a:lnTo>
                <a:lnTo>
                  <a:pt x="111603" y="14356"/>
                </a:lnTo>
                <a:lnTo>
                  <a:pt x="153101" y="2391"/>
                </a:lnTo>
                <a:lnTo>
                  <a:pt x="182752" y="0"/>
                </a:lnTo>
                <a:lnTo>
                  <a:pt x="2726562" y="0"/>
                </a:lnTo>
                <a:lnTo>
                  <a:pt x="2770491" y="5309"/>
                </a:lnTo>
                <a:lnTo>
                  <a:pt x="2810563" y="20392"/>
                </a:lnTo>
                <a:lnTo>
                  <a:pt x="2845510" y="43980"/>
                </a:lnTo>
                <a:lnTo>
                  <a:pt x="2874064" y="74807"/>
                </a:lnTo>
                <a:lnTo>
                  <a:pt x="2894959" y="111603"/>
                </a:lnTo>
                <a:lnTo>
                  <a:pt x="2906924" y="153101"/>
                </a:lnTo>
                <a:lnTo>
                  <a:pt x="2909316" y="182752"/>
                </a:lnTo>
                <a:lnTo>
                  <a:pt x="2909316" y="1644548"/>
                </a:lnTo>
                <a:lnTo>
                  <a:pt x="2904006" y="1688458"/>
                </a:lnTo>
                <a:lnTo>
                  <a:pt x="2888923" y="1728520"/>
                </a:lnTo>
                <a:lnTo>
                  <a:pt x="2865335" y="1763464"/>
                </a:lnTo>
                <a:lnTo>
                  <a:pt x="2834508" y="1792019"/>
                </a:lnTo>
                <a:lnTo>
                  <a:pt x="2797712" y="1812915"/>
                </a:lnTo>
                <a:lnTo>
                  <a:pt x="2756214" y="1824884"/>
                </a:lnTo>
                <a:lnTo>
                  <a:pt x="2726562" y="1827276"/>
                </a:lnTo>
                <a:lnTo>
                  <a:pt x="182752" y="1827276"/>
                </a:lnTo>
                <a:lnTo>
                  <a:pt x="138824" y="1821965"/>
                </a:lnTo>
                <a:lnTo>
                  <a:pt x="98752" y="1806879"/>
                </a:lnTo>
                <a:lnTo>
                  <a:pt x="63805" y="1783289"/>
                </a:lnTo>
                <a:lnTo>
                  <a:pt x="35251" y="1752463"/>
                </a:lnTo>
                <a:lnTo>
                  <a:pt x="14356" y="1715672"/>
                </a:lnTo>
                <a:lnTo>
                  <a:pt x="2391" y="1674186"/>
                </a:lnTo>
                <a:lnTo>
                  <a:pt x="0" y="1644548"/>
                </a:lnTo>
                <a:lnTo>
                  <a:pt x="0" y="182752"/>
                </a:lnTo>
                <a:close/>
              </a:path>
            </a:pathLst>
          </a:custGeom>
          <a:ln w="15240">
            <a:solidFill>
              <a:srgbClr val="99CA3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80592" y="836955"/>
            <a:ext cx="10118135" cy="863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0"/>
              </a:lnSpc>
              <a:tabLst>
                <a:tab pos="9969500" algn="l"/>
              </a:tabLst>
            </a:pPr>
            <a:r>
              <a:rPr dirty="0" smtClean="0" baseline="3309" sz="9900" u="sng">
                <a:solidFill>
                  <a:srgbClr val="404040"/>
                </a:solidFill>
                <a:latin typeface="Calibri Light"/>
                <a:cs typeface="Calibri Light"/>
              </a:rPr>
              <a:t>            </a:t>
            </a:r>
            <a:r>
              <a:rPr dirty="0" smtClean="0" baseline="3309" sz="9900" spc="-469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baseline="3309" sz="9900" spc="-109" u="sng">
                <a:solidFill>
                  <a:srgbClr val="404040"/>
                </a:solidFill>
                <a:latin typeface="Calibri Light"/>
                <a:cs typeface="Calibri Light"/>
              </a:rPr>
              <a:t>H</a:t>
            </a:r>
            <a:r>
              <a:rPr dirty="0" smtClean="0" baseline="3309" sz="9900" spc="-104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baseline="3309" sz="9900" spc="-109" u="sng">
                <a:solidFill>
                  <a:srgbClr val="404040"/>
                </a:solidFill>
                <a:latin typeface="Calibri Light"/>
                <a:cs typeface="Calibri Light"/>
              </a:rPr>
              <a:t>u</a:t>
            </a:r>
            <a:r>
              <a:rPr dirty="0" smtClean="0" baseline="3309" sz="9900" spc="-89" u="sng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dirty="0" smtClean="0" baseline="3309" sz="9900" spc="-75" u="sng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dirty="0" smtClean="0" baseline="3309" sz="9900" spc="-119" u="sng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dirty="0" smtClean="0" baseline="3309" sz="9900" spc="0" u="sng">
                <a:solidFill>
                  <a:srgbClr val="404040"/>
                </a:solidFill>
                <a:latin typeface="Calibri Light"/>
                <a:cs typeface="Calibri Light"/>
              </a:rPr>
              <a:t>g</a:t>
            </a:r>
            <a:r>
              <a:rPr dirty="0" smtClean="0" baseline="3309" sz="9900" spc="-214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baseline="3309" sz="9900" spc="-219" u="sng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dirty="0" smtClean="0" baseline="3309" sz="9900" spc="-179" u="sng">
                <a:solidFill>
                  <a:srgbClr val="404040"/>
                </a:solidFill>
                <a:latin typeface="Calibri Light"/>
                <a:cs typeface="Calibri Light"/>
              </a:rPr>
              <a:t>y</a:t>
            </a:r>
            <a:r>
              <a:rPr dirty="0" smtClean="0" baseline="3309" sz="9900" spc="-164" u="sng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dirty="0" smtClean="0" baseline="3309" sz="9900" spc="-159" u="sng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dirty="0" smtClean="0" baseline="3309" sz="9900" spc="-119" u="sng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dirty="0" smtClean="0" baseline="3309" sz="9900" spc="0" u="sng">
                <a:solidFill>
                  <a:srgbClr val="404040"/>
                </a:solidFill>
                <a:latin typeface="Calibri Light"/>
                <a:cs typeface="Calibri Light"/>
              </a:rPr>
              <a:t>m</a:t>
            </a:r>
            <a:r>
              <a:rPr dirty="0" smtClean="0" baseline="3309" sz="9900" spc="0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baseline="3309" sz="9900" spc="0" u="sng">
                <a:solidFill>
                  <a:srgbClr val="404040"/>
                </a:solidFill>
                <a:latin typeface="Calibri Light"/>
                <a:cs typeface="Calibri Light"/>
              </a:rPr>
              <a:t>	</a:t>
            </a:r>
            <a:endParaRPr sz="6600">
              <a:latin typeface="Calibri Light"/>
              <a:cs typeface="Calibr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50712" y="2503804"/>
            <a:ext cx="120991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44">
                <a:latin typeface="Calibri"/>
                <a:cs typeface="Calibri"/>
              </a:rPr>
              <a:t>A</a:t>
            </a:r>
            <a:r>
              <a:rPr dirty="0" smtClean="0" baseline="2925" sz="4200" spc="0">
                <a:latin typeface="Calibri"/>
                <a:cs typeface="Calibri"/>
              </a:rPr>
              <a:t>v</a:t>
            </a:r>
            <a:r>
              <a:rPr dirty="0" smtClean="0" baseline="2925" sz="4200" spc="-9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aries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66506" y="4348733"/>
            <a:ext cx="2285745" cy="1161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>
                <a:latin typeface="Calibri"/>
                <a:cs typeface="Calibri"/>
              </a:rPr>
              <a:t>Comb</a:t>
            </a:r>
            <a:r>
              <a:rPr dirty="0" smtClean="0" baseline="2925" sz="4200" spc="-14">
                <a:latin typeface="Calibri"/>
                <a:cs typeface="Calibri"/>
              </a:rPr>
              <a:t>i</a:t>
            </a:r>
            <a:r>
              <a:rPr dirty="0" smtClean="0" baseline="2925" sz="4200" spc="0">
                <a:latin typeface="Calibri"/>
                <a:cs typeface="Calibri"/>
              </a:rPr>
              <a:t>n</a:t>
            </a:r>
            <a:r>
              <a:rPr dirty="0" smtClean="0" baseline="2925" sz="4200" spc="-25">
                <a:latin typeface="Calibri"/>
                <a:cs typeface="Calibri"/>
              </a:rPr>
              <a:t>a</a:t>
            </a:r>
            <a:r>
              <a:rPr dirty="0" smtClean="0" baseline="2925" sz="4200" spc="0">
                <a:latin typeface="Calibri"/>
                <a:cs typeface="Calibri"/>
              </a:rPr>
              <a:t>tion</a:t>
            </a:r>
            <a:r>
              <a:rPr dirty="0" smtClean="0" baseline="2925" sz="4200" spc="-121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  <a:p>
            <a:pPr marL="302529" marR="326620" algn="ctr">
              <a:lnSpc>
                <a:spcPts val="3070"/>
              </a:lnSpc>
              <a:spcBef>
                <a:spcPts val="6"/>
              </a:spcBef>
            </a:pPr>
            <a:r>
              <a:rPr dirty="0" smtClean="0" baseline="2925" sz="4200" spc="0">
                <a:latin typeface="Calibri"/>
                <a:cs typeface="Calibri"/>
              </a:rPr>
              <a:t>i</a:t>
            </a:r>
            <a:r>
              <a:rPr dirty="0" smtClean="0" baseline="2925" sz="4200" spc="-14">
                <a:latin typeface="Calibri"/>
                <a:cs typeface="Calibri"/>
              </a:rPr>
              <a:t>n</a:t>
            </a:r>
            <a:r>
              <a:rPr dirty="0" smtClean="0" baseline="2925" sz="4200" spc="0">
                <a:latin typeface="Calibri"/>
                <a:cs typeface="Calibri"/>
              </a:rPr>
              <a:t>door</a:t>
            </a:r>
            <a:r>
              <a:rPr dirty="0" smtClean="0" baseline="2925" sz="4200" spc="14">
                <a:latin typeface="Calibri"/>
                <a:cs typeface="Calibri"/>
              </a:rPr>
              <a:t> </a:t>
            </a:r>
            <a:r>
              <a:rPr dirty="0" smtClean="0" baseline="2925" sz="4200" spc="0">
                <a:latin typeface="Calibri"/>
                <a:cs typeface="Calibri"/>
              </a:rPr>
              <a:t>and</a:t>
            </a:r>
            <a:endParaRPr sz="2800">
              <a:latin typeface="Calibri"/>
              <a:cs typeface="Calibri"/>
            </a:endParaRPr>
          </a:p>
          <a:p>
            <a:pPr marL="505244" marR="529426" algn="ctr">
              <a:lnSpc>
                <a:spcPts val="3075"/>
              </a:lnSpc>
              <a:spcBef>
                <a:spcPts val="0"/>
              </a:spcBef>
            </a:pPr>
            <a:r>
              <a:rPr dirty="0" smtClean="0" baseline="2925" sz="4200" spc="0">
                <a:latin typeface="Calibri"/>
                <a:cs typeface="Calibri"/>
              </a:rPr>
              <a:t>ou</a:t>
            </a:r>
            <a:r>
              <a:rPr dirty="0" smtClean="0" baseline="2925" sz="4200" spc="-39">
                <a:latin typeface="Calibri"/>
                <a:cs typeface="Calibri"/>
              </a:rPr>
              <a:t>t</a:t>
            </a:r>
            <a:r>
              <a:rPr dirty="0" smtClean="0" baseline="2925" sz="4200" spc="0">
                <a:latin typeface="Calibri"/>
                <a:cs typeface="Calibri"/>
              </a:rPr>
              <a:t>door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03498" y="4432833"/>
            <a:ext cx="1186901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dirty="0" smtClean="0" baseline="3413" sz="4800" spc="0">
                <a:latin typeface="Calibri"/>
                <a:cs typeface="Calibri"/>
              </a:rPr>
              <a:t>In</a:t>
            </a:r>
            <a:r>
              <a:rPr dirty="0" smtClean="0" baseline="3413" sz="4800" spc="-9">
                <a:latin typeface="Calibri"/>
                <a:cs typeface="Calibri"/>
              </a:rPr>
              <a:t>d</a:t>
            </a:r>
            <a:r>
              <a:rPr dirty="0" smtClean="0" baseline="3413" sz="4800" spc="0">
                <a:latin typeface="Calibri"/>
                <a:cs typeface="Calibri"/>
              </a:rPr>
              <a:t>oor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66536" y="4481830"/>
            <a:ext cx="111769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dirty="0" smtClean="0" baseline="3413" sz="3600" spc="0">
                <a:latin typeface="Calibri"/>
                <a:cs typeface="Calibri"/>
              </a:rPr>
              <a:t>Ou</a:t>
            </a:r>
            <a:r>
              <a:rPr dirty="0" smtClean="0" baseline="3413" sz="3600" spc="-29">
                <a:latin typeface="Calibri"/>
                <a:cs typeface="Calibri"/>
              </a:rPr>
              <a:t>t</a:t>
            </a:r>
            <a:r>
              <a:rPr dirty="0" smtClean="0" baseline="3413" sz="3600" spc="0">
                <a:latin typeface="Calibri"/>
                <a:cs typeface="Calibri"/>
              </a:rPr>
              <a:t>do</a:t>
            </a:r>
            <a:r>
              <a:rPr dirty="0" smtClean="0" baseline="3413" sz="3600" spc="-9">
                <a:latin typeface="Calibri"/>
                <a:cs typeface="Calibri"/>
              </a:rPr>
              <a:t>o</a:t>
            </a:r>
            <a:r>
              <a:rPr dirty="0" smtClean="0" baseline="3413" sz="3600" spc="0">
                <a:latin typeface="Calibri"/>
                <a:cs typeface="Calibri"/>
              </a:rPr>
              <a:t>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6324" y="6547358"/>
            <a:ext cx="1030403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mtClean="0" baseline="3413" sz="2400" spc="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05871" y="6547358"/>
            <a:ext cx="25999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45636" y="3104388"/>
            <a:ext cx="2362136" cy="5046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6307772" y="3104388"/>
            <a:ext cx="2967164" cy="5046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3945636" y="3609086"/>
            <a:ext cx="2435605" cy="1846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381242" y="3609086"/>
            <a:ext cx="2893694" cy="1846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1193292" y="1338834"/>
            <a:ext cx="240309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248367" y="1338834"/>
            <a:ext cx="16204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8676061" y="1338834"/>
            <a:ext cx="248419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3048" y="6400799"/>
            <a:ext cx="12188952" cy="457200"/>
          </a:xfrm>
          <a:custGeom>
            <a:avLst/>
            <a:gdLst/>
            <a:ahLst/>
            <a:cxnLst/>
            <a:rect l="l" t="t" r="r" b="b"/>
            <a:pathLst>
              <a:path w="12188952" h="457199">
                <a:moveTo>
                  <a:pt x="12188952" y="0"/>
                </a:moveTo>
                <a:lnTo>
                  <a:pt x="0" y="0"/>
                </a:lnTo>
                <a:lnTo>
                  <a:pt x="0" y="457198"/>
                </a:lnTo>
                <a:lnTo>
                  <a:pt x="12188952" y="457198"/>
                </a:lnTo>
                <a:lnTo>
                  <a:pt x="12188952" y="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6333744"/>
            <a:ext cx="12188952" cy="64007"/>
          </a:xfrm>
          <a:custGeom>
            <a:avLst/>
            <a:gdLst/>
            <a:ahLst/>
            <a:cxnLst/>
            <a:rect l="l" t="t" r="r" b="b"/>
            <a:pathLst>
              <a:path w="12188952" h="64008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76324" y="836955"/>
            <a:ext cx="10122402" cy="863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0"/>
              </a:lnSpc>
              <a:tabLst>
                <a:tab pos="9982200" algn="l"/>
              </a:tabLst>
            </a:pPr>
            <a:r>
              <a:rPr dirty="0" smtClean="0" baseline="3309" sz="9900" spc="-64" u="sng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dirty="0" smtClean="0" baseline="3309" sz="9900" spc="-109" u="sng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dirty="0" smtClean="0" baseline="3309" sz="9900" spc="-109" u="sng">
                <a:solidFill>
                  <a:srgbClr val="404040"/>
                </a:solidFill>
                <a:latin typeface="Calibri Light"/>
                <a:cs typeface="Calibri Light"/>
              </a:rPr>
              <a:t>d</a:t>
            </a:r>
            <a:r>
              <a:rPr dirty="0" smtClean="0" baseline="3309" sz="9900" spc="-119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baseline="3309" sz="9900" spc="-119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baseline="3309" sz="9900" spc="0" u="sng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dirty="0" smtClean="0" baseline="3309" sz="9900" spc="-204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baseline="3309" sz="9900" spc="-200" u="sng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dirty="0" smtClean="0" baseline="3309" sz="9900" spc="-84" u="sng">
                <a:solidFill>
                  <a:srgbClr val="404040"/>
                </a:solidFill>
                <a:latin typeface="Calibri Light"/>
                <a:cs typeface="Calibri Light"/>
              </a:rPr>
              <a:t>v</a:t>
            </a:r>
            <a:r>
              <a:rPr dirty="0" smtClean="0" baseline="3309" sz="9900" spc="-75" u="sng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dirty="0" smtClean="0" baseline="3309" sz="9900" spc="-109" u="sng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dirty="0" smtClean="0" baseline="3309" sz="9900" spc="-59" u="sng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dirty="0" smtClean="0" baseline="3309" sz="9900" spc="0" u="sng">
                <a:solidFill>
                  <a:srgbClr val="404040"/>
                </a:solidFill>
                <a:latin typeface="Calibri Light"/>
                <a:cs typeface="Calibri Light"/>
              </a:rPr>
              <a:t>y</a:t>
            </a:r>
            <a:r>
              <a:rPr dirty="0" smtClean="0" baseline="3309" sz="9900" spc="0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baseline="3309" sz="9900" spc="0" u="sng">
                <a:solidFill>
                  <a:srgbClr val="404040"/>
                </a:solidFill>
                <a:latin typeface="Calibri Light"/>
                <a:cs typeface="Calibri Light"/>
              </a:rPr>
              <a:t>	</a:t>
            </a:r>
            <a:endParaRPr sz="6600">
              <a:latin typeface="Calibri Light"/>
              <a:cs typeface="Calibri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30935" y="2071295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73886" y="2092731"/>
            <a:ext cx="8091349" cy="1021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100" b="1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-2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-14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vi</a:t>
            </a:r>
            <a:r>
              <a:rPr dirty="0" smtClean="0" baseline="2925" sz="4200" spc="-9" b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1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-9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1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44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dirty="0" smtClean="0" baseline="2925" sz="4200" spc="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mtClean="0" baseline="2925" sz="4200" spc="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-39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ection</a:t>
            </a:r>
            <a:r>
              <a:rPr dirty="0" smtClean="0" baseline="2925" sz="4200" spc="1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mtClean="0" baseline="2925" sz="4200" spc="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bi</a:t>
            </a:r>
            <a:r>
              <a:rPr dirty="0" smtClean="0" baseline="2925" sz="4200" spc="-3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baseline="2925" sz="4200" spc="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be</a:t>
            </a:r>
            <a:r>
              <a:rPr dirty="0" smtClean="0" baseline="2925" sz="4200" spc="-14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ause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ct val="101725"/>
              </a:lnSpc>
              <a:spcBef>
                <a:spcPts val="1476"/>
              </a:spcBef>
            </a:pP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has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abi</a:t>
            </a:r>
            <a:r>
              <a:rPr dirty="0" smtClean="0" sz="2800" spc="-4" b="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ity</a:t>
            </a:r>
            <a:r>
              <a:rPr dirty="0" smtClean="0" sz="2800" spc="3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800" spc="-19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800" spc="-1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800" spc="-19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800" spc="-69" b="1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800" spc="-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fli</a:t>
            </a:r>
            <a:r>
              <a:rPr dirty="0" smtClean="0" sz="2800" spc="-9" b="1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800" spc="-25" b="1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69114" y="2092731"/>
            <a:ext cx="616094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50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087504" y="2092731"/>
            <a:ext cx="72848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44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owl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30935" y="3530017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73886" y="3551453"/>
            <a:ext cx="364172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40655" y="3551453"/>
            <a:ext cx="105372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mtClean="0" baseline="2925" sz="4200" spc="-9" b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-9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95828" y="3551453"/>
            <a:ext cx="97560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vi</a:t>
            </a:r>
            <a:r>
              <a:rPr dirty="0" smtClean="0" baseline="2925" sz="4200" spc="-9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77079" y="3551453"/>
            <a:ext cx="51990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19" b="1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99512" y="3551453"/>
            <a:ext cx="788954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69" b="1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eep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91691" y="3551453"/>
            <a:ext cx="616094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50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10082" y="3551453"/>
            <a:ext cx="72848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44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owl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41133" y="3551453"/>
            <a:ext cx="35671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99728" y="3551453"/>
            <a:ext cx="1053374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2925" sz="4200" spc="-9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dirty="0" smtClean="0" baseline="2925" sz="4200" spc="-9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56323" y="3551453"/>
            <a:ext cx="63904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pen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6324" y="6547358"/>
            <a:ext cx="1030403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mtClean="0" baseline="3413" sz="2400" spc="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05871" y="6547358"/>
            <a:ext cx="25999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61361" y="1338834"/>
            <a:ext cx="16373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537441" y="1338834"/>
            <a:ext cx="562281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/>
          <p:nvPr/>
        </p:nvSpPr>
        <p:spPr>
          <a:xfrm>
            <a:off x="3048" y="6400799"/>
            <a:ext cx="12188952" cy="457200"/>
          </a:xfrm>
          <a:custGeom>
            <a:avLst/>
            <a:gdLst/>
            <a:ahLst/>
            <a:cxnLst/>
            <a:rect l="l" t="t" r="r" b="b"/>
            <a:pathLst>
              <a:path w="12188952" h="457199">
                <a:moveTo>
                  <a:pt x="12188952" y="0"/>
                </a:moveTo>
                <a:lnTo>
                  <a:pt x="0" y="0"/>
                </a:lnTo>
                <a:lnTo>
                  <a:pt x="0" y="457198"/>
                </a:lnTo>
                <a:lnTo>
                  <a:pt x="12188952" y="457198"/>
                </a:lnTo>
                <a:lnTo>
                  <a:pt x="12188952" y="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0" y="6333744"/>
            <a:ext cx="12188952" cy="64007"/>
          </a:xfrm>
          <a:custGeom>
            <a:avLst/>
            <a:gdLst/>
            <a:ahLst/>
            <a:cxnLst/>
            <a:rect l="l" t="t" r="r" b="b"/>
            <a:pathLst>
              <a:path w="12188952" h="64008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193292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 h="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176324" y="444753"/>
            <a:ext cx="3691484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dirty="0" smtClean="0" baseline="3413" sz="7200" spc="-94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baseline="3413" sz="7200" spc="-79">
                <a:solidFill>
                  <a:srgbClr val="404040"/>
                </a:solidFill>
                <a:latin typeface="Calibri Light"/>
                <a:cs typeface="Calibri Light"/>
              </a:rPr>
              <a:t>u</a:t>
            </a:r>
            <a:r>
              <a:rPr dirty="0" smtClean="0" baseline="3413" sz="7200" spc="-125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dirty="0" smtClean="0" baseline="3413" sz="7200" spc="-94">
                <a:solidFill>
                  <a:srgbClr val="404040"/>
                </a:solidFill>
                <a:latin typeface="Calibri Light"/>
                <a:cs typeface="Calibri Light"/>
              </a:rPr>
              <a:t>d</a:t>
            </a:r>
            <a:r>
              <a:rPr dirty="0" smtClean="0" baseline="3413" sz="7200" spc="-94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baseline="3413" sz="7200" spc="-94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baseline="3413" sz="7200" spc="0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dirty="0" smtClean="0" baseline="3413" sz="7200" spc="-179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baseline="3413" sz="7200" spc="-159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dirty="0" smtClean="0" baseline="3413" sz="7200" spc="-69">
                <a:solidFill>
                  <a:srgbClr val="404040"/>
                </a:solidFill>
                <a:latin typeface="Calibri Light"/>
                <a:cs typeface="Calibri Light"/>
              </a:rPr>
              <a:t>v</a:t>
            </a:r>
            <a:r>
              <a:rPr dirty="0" smtClean="0" baseline="3413" sz="7200" spc="-64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dirty="0" smtClean="0" baseline="3413" sz="7200" spc="-10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dirty="0" smtClean="0" baseline="3413" sz="7200" spc="-54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dirty="0" smtClean="0" baseline="3413" sz="7200" spc="0">
                <a:solidFill>
                  <a:srgbClr val="404040"/>
                </a:solidFill>
                <a:latin typeface="Calibri Light"/>
                <a:cs typeface="Calibri Light"/>
              </a:rPr>
              <a:t>y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30935" y="1881042"/>
            <a:ext cx="202946" cy="15054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062"/>
              </a:spcBef>
            </a:pPr>
            <a:r>
              <a:rPr dirty="0" smtClean="0" sz="2800" spc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208"/>
              </a:spcBef>
            </a:pPr>
            <a:r>
              <a:rPr dirty="0" smtClean="0" sz="2800" spc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73886" y="1902459"/>
            <a:ext cx="4355201" cy="943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2925" sz="4200" spc="1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ou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dirty="0" smtClean="0" baseline="2925" sz="4200" spc="-9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-7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viary</a:t>
            </a:r>
            <a:r>
              <a:rPr dirty="0" smtClean="0" baseline="2925" sz="4200" spc="-4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19" b="1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-2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-14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vide</a:t>
            </a:r>
            <a:endParaRPr sz="2800">
              <a:latin typeface="Calibri"/>
              <a:cs typeface="Calibri"/>
            </a:endParaRPr>
          </a:p>
          <a:p>
            <a:pPr marL="12700" marR="35726">
              <a:lnSpc>
                <a:spcPct val="101725"/>
              </a:lnSpc>
              <a:spcBef>
                <a:spcPts val="864"/>
              </a:spcBef>
            </a:pPr>
            <a:r>
              <a:rPr dirty="0" smtClean="0" sz="2800" spc="-34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dirty="0" smtClean="0" sz="2800" spc="-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this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purpose</a:t>
            </a:r>
            <a:r>
              <a:rPr dirty="0" smtClean="0" sz="2800" spc="-8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800" spc="-14" b="1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800" spc="-2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use</a:t>
            </a:r>
            <a:r>
              <a:rPr dirty="0" smtClean="0" sz="2800" spc="-3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wi</a:t>
            </a:r>
            <a:r>
              <a:rPr dirty="0" smtClean="0" sz="2800" spc="-2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96458" y="1902459"/>
            <a:ext cx="5307610" cy="943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8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ection</a:t>
            </a:r>
            <a:r>
              <a:rPr dirty="0" smtClean="0" baseline="2925" sz="4200" spc="-67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-2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om</a:t>
            </a:r>
            <a:r>
              <a:rPr dirty="0" smtClean="0" baseline="2925" sz="4200" spc="-56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44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our</a:t>
            </a:r>
            <a:r>
              <a:rPr dirty="0" smtClean="0" baseline="2925" sz="4200" spc="-3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sides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mtClean="0" baseline="2925" sz="4200" spc="-28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  <a:spcBef>
                <a:spcPts val="864"/>
              </a:spcBef>
            </a:pP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800" spc="-29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800" spc="-34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ting</a:t>
            </a:r>
            <a:r>
              <a:rPr dirty="0" smtClean="0" sz="2800" spc="-38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which</a:t>
            </a:r>
            <a:r>
              <a:rPr dirty="0" smtClean="0" sz="2800" spc="-5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800" spc="-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800" spc="1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800" spc="-25" b="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800" spc="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800" spc="-3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special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73886" y="3027426"/>
            <a:ext cx="43488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87727" y="3027426"/>
            <a:ext cx="48789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44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9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54656" y="3027426"/>
            <a:ext cx="39530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30144" y="3027426"/>
            <a:ext cx="91351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space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22522" y="3027426"/>
            <a:ext cx="30656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08094" y="3027426"/>
            <a:ext cx="220619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con</a:t>
            </a:r>
            <a:r>
              <a:rPr dirty="0" smtClean="0" baseline="2925" sz="4200" spc="4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ern</a:t>
            </a:r>
            <a:r>
              <a:rPr dirty="0" smtClean="0" baseline="2925" sz="4200" spc="51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9" b="1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-25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92951" y="3027426"/>
            <a:ext cx="363685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2925" sz="4200" spc="602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dirty="0" smtClean="0" baseline="2925" sz="4200" spc="582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ec</a:t>
            </a:r>
            <a:r>
              <a:rPr dirty="0" smtClean="0" baseline="2925" sz="4200" spc="-14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baseline="2925" sz="4200" spc="9" b="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baseline="2925" sz="4200" spc="4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nd</a:t>
            </a:r>
            <a:r>
              <a:rPr dirty="0" smtClean="0" baseline="2925" sz="4200" spc="-2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tion,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310241" y="3027426"/>
            <a:ext cx="81891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4" b="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73886" y="3411245"/>
            <a:ext cx="848913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-14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vide</a:t>
            </a:r>
            <a:r>
              <a:rPr dirty="0" smtClean="0" baseline="2925" sz="4200" spc="7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4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mple</a:t>
            </a:r>
            <a:r>
              <a:rPr dirty="0" smtClean="0" baseline="2925" sz="4200" spc="5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spa</a:t>
            </a:r>
            <a:r>
              <a:rPr dirty="0" smtClean="0" baseline="2925" sz="4200" spc="9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6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so</a:t>
            </a:r>
            <a:r>
              <a:rPr dirty="0" smtClean="0" baseline="2925" sz="4200" spc="5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dirty="0" smtClean="0" baseline="2925" sz="4200" spc="-2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6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9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he</a:t>
            </a:r>
            <a:r>
              <a:rPr dirty="0" smtClean="0" baseline="2925" sz="4200" spc="5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bi</a:t>
            </a:r>
            <a:r>
              <a:rPr dirty="0" smtClean="0" baseline="2925" sz="4200" spc="-3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baseline="2925" sz="4200" spc="6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can</a:t>
            </a:r>
            <a:r>
              <a:rPr dirty="0" smtClean="0" baseline="2925" sz="4200" spc="6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baseline="2925" sz="4200" spc="-14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-29" b="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46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-1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om</a:t>
            </a:r>
            <a:r>
              <a:rPr dirty="0" smtClean="0" baseline="2925" sz="4200" spc="5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one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871329" y="3411245"/>
            <a:ext cx="859116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pl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ce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740390" y="3411245"/>
            <a:ext cx="387136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25" b="1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73886" y="3795903"/>
            <a:ext cx="346935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anoth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-62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dirty="0" smtClean="0" baseline="2925" sz="4200" spc="-32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5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x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ended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49114" y="3795903"/>
            <a:ext cx="129163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44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-29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30935" y="4335317"/>
            <a:ext cx="2029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54658" y="4356735"/>
            <a:ext cx="144336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-14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vis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02712" y="4356735"/>
            <a:ext cx="38083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86760" y="4356735"/>
            <a:ext cx="627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less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16426" y="4356735"/>
            <a:ext cx="91351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space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33874" y="4356735"/>
            <a:ext cx="70562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baseline="2925" sz="4200" spc="-39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42534" y="4356735"/>
            <a:ext cx="91351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cause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58839" y="4356735"/>
            <a:ext cx="12527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dama</a:t>
            </a:r>
            <a:r>
              <a:rPr dirty="0" smtClean="0" baseline="2925" sz="4200" spc="-25" b="1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14615" y="4356735"/>
            <a:ext cx="78451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their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04301" y="4356735"/>
            <a:ext cx="129163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44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-29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324" y="6547358"/>
            <a:ext cx="1030403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mtClean="0" baseline="3413" sz="2400" spc="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05871" y="6547358"/>
            <a:ext cx="25999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93292" y="1597660"/>
            <a:ext cx="996696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3048" y="6400799"/>
            <a:ext cx="12188952" cy="457200"/>
          </a:xfrm>
          <a:custGeom>
            <a:avLst/>
            <a:gdLst/>
            <a:ahLst/>
            <a:cxnLst/>
            <a:rect l="l" t="t" r="r" b="b"/>
            <a:pathLst>
              <a:path w="12188952" h="457199">
                <a:moveTo>
                  <a:pt x="12188952" y="0"/>
                </a:moveTo>
                <a:lnTo>
                  <a:pt x="0" y="0"/>
                </a:lnTo>
                <a:lnTo>
                  <a:pt x="0" y="457198"/>
                </a:lnTo>
                <a:lnTo>
                  <a:pt x="12188952" y="457198"/>
                </a:lnTo>
                <a:lnTo>
                  <a:pt x="12188952" y="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0" y="6333744"/>
            <a:ext cx="12188952" cy="64007"/>
          </a:xfrm>
          <a:custGeom>
            <a:avLst/>
            <a:gdLst/>
            <a:ahLst/>
            <a:cxnLst/>
            <a:rect l="l" t="t" r="r" b="b"/>
            <a:pathLst>
              <a:path w="12188952" h="64008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180592" y="989355"/>
            <a:ext cx="10095275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tabLst>
                <a:tab pos="9969500" algn="l"/>
              </a:tabLst>
            </a:pPr>
            <a:r>
              <a:rPr dirty="0" smtClean="0" baseline="3539" sz="8100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baseline="3539" sz="8100" spc="-694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baseline="3539" sz="8100" spc="-79" u="sng">
                <a:solidFill>
                  <a:srgbClr val="404040"/>
                </a:solidFill>
                <a:latin typeface="Calibri Light"/>
                <a:cs typeface="Calibri Light"/>
              </a:rPr>
              <a:t>C</a:t>
            </a:r>
            <a:r>
              <a:rPr dirty="0" smtClean="0" baseline="3539" sz="8100" spc="-94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baseline="3539" sz="8100" spc="-134" u="sng">
                <a:solidFill>
                  <a:srgbClr val="404040"/>
                </a:solidFill>
                <a:latin typeface="Calibri Light"/>
                <a:cs typeface="Calibri Light"/>
              </a:rPr>
              <a:t>m</a:t>
            </a:r>
            <a:r>
              <a:rPr dirty="0" smtClean="0" baseline="3539" sz="8100" spc="-109" u="sng">
                <a:solidFill>
                  <a:srgbClr val="404040"/>
                </a:solidFill>
                <a:latin typeface="Calibri Light"/>
                <a:cs typeface="Calibri Light"/>
              </a:rPr>
              <a:t>b</a:t>
            </a:r>
            <a:r>
              <a:rPr dirty="0" smtClean="0" baseline="3539" sz="8100" spc="-64" u="sng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dirty="0" smtClean="0" baseline="3539" sz="8100" spc="-109" u="sng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dirty="0" smtClean="0" baseline="3539" sz="8100" spc="-144" u="sng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dirty="0" smtClean="0" baseline="3539" sz="8100" spc="-94" u="sng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dirty="0" smtClean="0" baseline="3539" sz="8100" spc="-64" u="sng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dirty="0" smtClean="0" baseline="3539" sz="8100" spc="-104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baseline="3539" sz="8100" spc="0" u="sng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dirty="0" smtClean="0" baseline="3539" sz="8100" spc="-209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baseline="3539" sz="8100" spc="-84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baseline="3539" sz="8100" spc="0" u="sng">
                <a:solidFill>
                  <a:srgbClr val="404040"/>
                </a:solidFill>
                <a:latin typeface="Calibri Light"/>
                <a:cs typeface="Calibri Light"/>
              </a:rPr>
              <a:t>f</a:t>
            </a:r>
            <a:r>
              <a:rPr dirty="0" smtClean="0" baseline="3539" sz="8100" spc="-164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baseline="3539" sz="8100" spc="-50" u="sng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dirty="0" smtClean="0" baseline="3539" sz="8100" spc="-94" u="sng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dirty="0" smtClean="0" baseline="3539" sz="8100" spc="-94" u="sng">
                <a:solidFill>
                  <a:srgbClr val="404040"/>
                </a:solidFill>
                <a:latin typeface="Calibri Light"/>
                <a:cs typeface="Calibri Light"/>
              </a:rPr>
              <a:t>d</a:t>
            </a:r>
            <a:r>
              <a:rPr dirty="0" smtClean="0" baseline="3539" sz="8100" spc="-104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baseline="3539" sz="8100" spc="-104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baseline="3539" sz="8100" spc="0" u="sng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dirty="0" smtClean="0" baseline="3539" sz="8100" spc="-189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baseline="3539" sz="8100" spc="-84" u="sng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dirty="0" smtClean="0" baseline="3539" sz="8100" spc="-94" u="sng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dirty="0" smtClean="0" baseline="3539" sz="8100" spc="0" u="sng">
                <a:solidFill>
                  <a:srgbClr val="404040"/>
                </a:solidFill>
                <a:latin typeface="Calibri Light"/>
                <a:cs typeface="Calibri Light"/>
              </a:rPr>
              <a:t>d</a:t>
            </a:r>
            <a:r>
              <a:rPr dirty="0" smtClean="0" baseline="3539" sz="8100" spc="-194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baseline="3539" sz="8100" spc="-84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baseline="3539" sz="8100" spc="-94" u="sng">
                <a:solidFill>
                  <a:srgbClr val="404040"/>
                </a:solidFill>
                <a:latin typeface="Calibri Light"/>
                <a:cs typeface="Calibri Light"/>
              </a:rPr>
              <a:t>u</a:t>
            </a:r>
            <a:r>
              <a:rPr dirty="0" smtClean="0" baseline="3539" sz="8100" spc="-154" u="sng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dirty="0" smtClean="0" baseline="3539" sz="8100" spc="-109" u="sng">
                <a:solidFill>
                  <a:srgbClr val="404040"/>
                </a:solidFill>
                <a:latin typeface="Calibri Light"/>
                <a:cs typeface="Calibri Light"/>
              </a:rPr>
              <a:t>d</a:t>
            </a:r>
            <a:r>
              <a:rPr dirty="0" smtClean="0" baseline="3539" sz="8100" spc="-104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baseline="3539" sz="8100" spc="-104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baseline="3539" sz="8100" spc="0" u="sng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dirty="0" smtClean="0" baseline="3539" sz="8100" spc="0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baseline="3539" sz="8100" spc="0" u="sng">
                <a:solidFill>
                  <a:srgbClr val="404040"/>
                </a:solidFill>
                <a:latin typeface="Calibri Light"/>
                <a:cs typeface="Calibri Light"/>
              </a:rPr>
              <a:t>	</a:t>
            </a:r>
            <a:endParaRPr sz="5400">
              <a:latin typeface="Calibri Light"/>
              <a:cs typeface="Calibri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30935" y="2071295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73886" y="2092731"/>
            <a:ext cx="7653298" cy="1021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2925" sz="4200" spc="6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this</a:t>
            </a:r>
            <a:r>
              <a:rPr dirty="0" smtClean="0" baseline="2925" sz="4200" spc="5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9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ype</a:t>
            </a:r>
            <a:r>
              <a:rPr dirty="0" smtClean="0" baseline="2925" sz="4200" spc="6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6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ho</a:t>
            </a:r>
            <a:r>
              <a:rPr dirty="0" smtClean="0" baseline="2925" sz="4200" spc="-9" b="1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sing</a:t>
            </a:r>
            <a:r>
              <a:rPr dirty="0" smtClean="0" baseline="2925" sz="4200" spc="6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44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2925" sz="4200" spc="-19" b="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2925" sz="4200" spc="-19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dirty="0" smtClean="0" baseline="2925" sz="4200" spc="5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mtClean="0" baseline="2925" sz="4200" spc="-1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5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2925" sz="4200" spc="6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combin</a:t>
            </a:r>
            <a:r>
              <a:rPr dirty="0" smtClean="0" baseline="2925" sz="4200" spc="-29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tion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ct val="101725"/>
              </a:lnSpc>
              <a:spcBef>
                <a:spcPts val="1476"/>
              </a:spcBef>
            </a:pP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ou</a:t>
            </a:r>
            <a:r>
              <a:rPr dirty="0" smtClean="0" sz="2800" spc="-34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dirty="0" smtClean="0" sz="2800" spc="-9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800" spc="-7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800" spc="-34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viari</a:t>
            </a:r>
            <a:r>
              <a:rPr dirty="0" smtClean="0" sz="2800" spc="-9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37701" y="2092731"/>
            <a:ext cx="380812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429369" y="2092731"/>
            <a:ext cx="105486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mtClean="0" baseline="2925" sz="4200" spc="-9" b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oor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494645" y="2092731"/>
            <a:ext cx="63557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30935" y="3530017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73886" y="3551453"/>
            <a:ext cx="726902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12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07184" y="3551453"/>
            <a:ext cx="41105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sq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20188" y="3551453"/>
            <a:ext cx="66215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44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87700" y="3551453"/>
            <a:ext cx="914273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space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05402" y="3551453"/>
            <a:ext cx="306653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14774" y="3551453"/>
            <a:ext cx="133824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eq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2925" sz="4200" spc="-3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60466" y="3551453"/>
            <a:ext cx="502721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44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66815" y="3551453"/>
            <a:ext cx="639396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one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06895" y="3551453"/>
            <a:ext cx="616094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50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27163" y="3551453"/>
            <a:ext cx="72848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44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owl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76324" y="6547358"/>
            <a:ext cx="1030403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mtClean="0" baseline="3413" sz="2400" spc="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05871" y="6547358"/>
            <a:ext cx="25999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3292" y="1376934"/>
            <a:ext cx="22186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4835071" y="1376934"/>
            <a:ext cx="12862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5515891" y="1376934"/>
            <a:ext cx="13390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7408784" y="1376934"/>
            <a:ext cx="13123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8553073" y="1376934"/>
            <a:ext cx="12999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0848914" y="1376934"/>
            <a:ext cx="31133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3048" y="6400799"/>
            <a:ext cx="12188952" cy="457200"/>
          </a:xfrm>
          <a:custGeom>
            <a:avLst/>
            <a:gdLst/>
            <a:ahLst/>
            <a:cxnLst/>
            <a:rect l="l" t="t" r="r" b="b"/>
            <a:pathLst>
              <a:path w="12188952" h="457199">
                <a:moveTo>
                  <a:pt x="12188952" y="0"/>
                </a:moveTo>
                <a:lnTo>
                  <a:pt x="0" y="0"/>
                </a:lnTo>
                <a:lnTo>
                  <a:pt x="0" y="457198"/>
                </a:lnTo>
                <a:lnTo>
                  <a:pt x="12188952" y="457198"/>
                </a:lnTo>
                <a:lnTo>
                  <a:pt x="12188952" y="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0" y="6333744"/>
            <a:ext cx="12188952" cy="64007"/>
          </a:xfrm>
          <a:custGeom>
            <a:avLst/>
            <a:gdLst/>
            <a:ahLst/>
            <a:cxnLst/>
            <a:rect l="l" t="t" r="r" b="b"/>
            <a:pathLst>
              <a:path w="12188952" h="64008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1193292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 h="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176324" y="836955"/>
            <a:ext cx="4326104" cy="863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0"/>
              </a:lnSpc>
              <a:spcBef>
                <a:spcPts val="340"/>
              </a:spcBef>
            </a:pPr>
            <a:r>
              <a:rPr dirty="0" smtClean="0" baseline="3309" sz="9900" spc="-100">
                <a:solidFill>
                  <a:srgbClr val="404040"/>
                </a:solidFill>
                <a:latin typeface="Calibri Light"/>
                <a:cs typeface="Calibri Light"/>
              </a:rPr>
              <a:t>F</a:t>
            </a:r>
            <a:r>
              <a:rPr dirty="0" smtClean="0" baseline="3309" sz="9900" spc="-75">
                <a:solidFill>
                  <a:srgbClr val="404040"/>
                </a:solidFill>
                <a:latin typeface="Calibri Light"/>
                <a:cs typeface="Calibri Light"/>
              </a:rPr>
              <a:t>l</a:t>
            </a:r>
            <a:r>
              <a:rPr dirty="0" smtClean="0" baseline="3309" sz="9900" spc="-104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baseline="3309" sz="9900" spc="-119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baseline="3309" sz="9900" spc="0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dirty="0" smtClean="0" baseline="3309" sz="9900" spc="-189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baseline="3309" sz="9900" spc="-184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dirty="0" smtClean="0" baseline="3309" sz="9900" spc="-179">
                <a:solidFill>
                  <a:srgbClr val="404040"/>
                </a:solidFill>
                <a:latin typeface="Calibri Light"/>
                <a:cs typeface="Calibri Light"/>
              </a:rPr>
              <a:t>y</a:t>
            </a:r>
            <a:r>
              <a:rPr dirty="0" smtClean="0" baseline="3309" sz="9900" spc="-164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dirty="0" smtClean="0" baseline="3309" sz="9900" spc="-159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dirty="0" smtClean="0" baseline="3309" sz="9900" spc="-104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dirty="0" smtClean="0" baseline="3309" sz="9900" spc="0">
                <a:solidFill>
                  <a:srgbClr val="404040"/>
                </a:solidFill>
                <a:latin typeface="Calibri Light"/>
                <a:cs typeface="Calibri Light"/>
              </a:rPr>
              <a:t>m</a:t>
            </a:r>
            <a:endParaRPr sz="6600">
              <a:latin typeface="Calibri Light"/>
              <a:cs typeface="Calibri 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30935" y="1881042"/>
            <a:ext cx="202946" cy="943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062"/>
              </a:spcBef>
            </a:pPr>
            <a:r>
              <a:rPr dirty="0" smtClean="0" sz="2800" spc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73886" y="1902459"/>
            <a:ext cx="743482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One</a:t>
            </a:r>
            <a:r>
              <a:rPr dirty="0" smtClean="0" baseline="2925" sz="4200" spc="-42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-1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mtClean="0" baseline="2925" sz="4200" spc="-2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be</a:t>
            </a:r>
            <a:r>
              <a:rPr dirty="0" smtClean="0" baseline="2925" sz="4200" spc="-39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-2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floor</a:t>
            </a:r>
            <a:r>
              <a:rPr dirty="0" smtClean="0" baseline="2925" sz="4200" spc="-4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44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2925" sz="4200" spc="-14" b="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ems</a:t>
            </a:r>
            <a:r>
              <a:rPr dirty="0" smtClean="0" baseline="2925" sz="4200" spc="-46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mtClean="0" baseline="2925" sz="4200" spc="-1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ce</a:t>
            </a:r>
            <a:r>
              <a:rPr dirty="0" smtClean="0" baseline="2925" sz="4200" spc="4" b="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-29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ed</a:t>
            </a:r>
            <a:r>
              <a:rPr dirty="0" smtClean="0" baseline="2925" sz="4200" spc="-81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floor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73886" y="2465070"/>
            <a:ext cx="93743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Other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47036" y="2465070"/>
            <a:ext cx="110590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44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2925" sz="4200" spc="-14" b="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baseline="2925" sz="4200" spc="-19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87572" y="2465070"/>
            <a:ext cx="30656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29786" y="2465070"/>
            <a:ext cx="223353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9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ce</a:t>
            </a:r>
            <a:r>
              <a:rPr dirty="0" smtClean="0" baseline="2925" sz="4200" spc="14" b="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-14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98463" y="2465070"/>
            <a:ext cx="134453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floo</a:t>
            </a:r>
            <a:r>
              <a:rPr dirty="0" smtClean="0" baseline="2925" sz="4200" spc="-19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367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78267" y="2465070"/>
            <a:ext cx="223262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non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mtClean="0" baseline="2925" sz="4200" spc="14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eme</a:t>
            </a:r>
            <a:r>
              <a:rPr dirty="0" smtClean="0" baseline="2925" sz="4200" spc="-25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2925" sz="4200" spc="-19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346817" y="2465070"/>
            <a:ext cx="78624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floor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73886" y="2849118"/>
            <a:ext cx="975330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emains</a:t>
            </a:r>
            <a:r>
              <a:rPr dirty="0" smtClean="0" baseline="2925" sz="4200" spc="-6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some</a:t>
            </a:r>
            <a:r>
              <a:rPr dirty="0" smtClean="0" baseline="2925" sz="4200" spc="-62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baseline="2925" sz="4200" spc="-9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ndit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ons</a:t>
            </a:r>
            <a:r>
              <a:rPr dirty="0" smtClean="0" baseline="2925" sz="4200" spc="-26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mtClean="0" baseline="2925" sz="4200" spc="-29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er</a:t>
            </a:r>
            <a:r>
              <a:rPr dirty="0" smtClean="0" baseline="2925" sz="4200" spc="-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be</a:t>
            </a:r>
            <a:r>
              <a:rPr dirty="0" smtClean="0" baseline="2925" sz="4200" spc="-9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ause</a:t>
            </a:r>
            <a:r>
              <a:rPr dirty="0" smtClean="0" baseline="2925" sz="4200" spc="-8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bi</a:t>
            </a:r>
            <a:r>
              <a:rPr dirty="0" smtClean="0" baseline="2925" sz="4200" spc="-3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ds’</a:t>
            </a:r>
            <a:r>
              <a:rPr dirty="0" smtClean="0" baseline="2925" sz="4200" spc="1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habit</a:t>
            </a:r>
            <a:r>
              <a:rPr dirty="0" smtClean="0" baseline="2925" sz="4200" spc="1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-1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sc</a:t>
            </a:r>
            <a:r>
              <a:rPr dirty="0" smtClean="0" baseline="2925" sz="4200" spc="-50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-2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ching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30935" y="3389809"/>
            <a:ext cx="203098" cy="1504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1051"/>
              </a:spcBef>
            </a:pPr>
            <a:r>
              <a:rPr dirty="0" smtClean="0" sz="2800" spc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1208"/>
              </a:spcBef>
            </a:pPr>
            <a:r>
              <a:rPr dirty="0" smtClean="0" sz="2800" spc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73886" y="3411245"/>
            <a:ext cx="7313463" cy="941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baseline="2925" sz="4200" spc="-25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times</a:t>
            </a:r>
            <a:r>
              <a:rPr dirty="0" smtClean="0" baseline="2925" sz="4200" spc="2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dirty="0" smtClean="0" baseline="2925" sz="4200" spc="-9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mtClean="0" baseline="2925" sz="4200" spc="4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eme</a:t>
            </a:r>
            <a:r>
              <a:rPr dirty="0" smtClean="0" baseline="2925" sz="4200" spc="-19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ed</a:t>
            </a:r>
            <a:r>
              <a:rPr dirty="0" smtClean="0" baseline="2925" sz="4200" spc="16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flo</a:t>
            </a:r>
            <a:r>
              <a:rPr dirty="0" smtClean="0" baseline="2925" sz="4200" spc="-9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2925" sz="4200" spc="1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29" b="1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-9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baseline="2925" sz="4200" spc="-1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so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ce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ct val="101725"/>
              </a:lnSpc>
              <a:spcBef>
                <a:spcPts val="853"/>
              </a:spcBef>
            </a:pP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Ca</a:t>
            </a:r>
            <a:r>
              <a:rPr dirty="0" smtClean="0" sz="2800" spc="-34" b="1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800" spc="-3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800" spc="-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800" spc="-3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oper</a:t>
            </a:r>
            <a:r>
              <a:rPr dirty="0" smtClean="0" sz="2800" spc="-5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800" spc="-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800" spc="1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si</a:t>
            </a:r>
            <a:r>
              <a:rPr dirty="0" smtClean="0" sz="2800" spc="-44" b="1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90229" y="3411245"/>
            <a:ext cx="223085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baseline="2925" sz="4200" spc="-9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-25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2925" sz="4200" spc="-19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amin</a:t>
            </a:r>
            <a:r>
              <a:rPr dirty="0" smtClean="0" baseline="2925" sz="4200" spc="-29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73886" y="4535043"/>
            <a:ext cx="123063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Outside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80208" y="4535043"/>
            <a:ext cx="104764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2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via</a:t>
            </a:r>
            <a:r>
              <a:rPr dirty="0" smtClean="0" baseline="2925" sz="4200" spc="1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-175" b="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04920" y="4535043"/>
            <a:ext cx="88096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2925" sz="4200" spc="14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4" b="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60722" y="4535043"/>
            <a:ext cx="105984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shrubs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96102" y="4535043"/>
            <a:ext cx="70527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4" b="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baseline="2925" sz="4200" spc="-50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78295" y="4535043"/>
            <a:ext cx="67372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also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51903" y="4535043"/>
            <a:ext cx="1252798" cy="7646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1092" algn="ctr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ese</a:t>
            </a:r>
            <a:r>
              <a:rPr dirty="0" smtClean="0" baseline="2925" sz="4200" spc="-19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  <a:p>
            <a:pPr marR="36371" algn="ctr">
              <a:lnSpc>
                <a:spcPts val="3025"/>
              </a:lnSpc>
              <a:spcBef>
                <a:spcPts val="3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mtClean="0" baseline="2925" sz="4200" spc="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bi</a:t>
            </a:r>
            <a:r>
              <a:rPr dirty="0" smtClean="0" baseline="2925" sz="4200" spc="-3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10041" y="4535043"/>
            <a:ext cx="90310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when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89973" y="4535043"/>
            <a:ext cx="81176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bi</a:t>
            </a:r>
            <a:r>
              <a:rPr dirty="0" smtClean="0" baseline="2925" sz="4200" spc="-25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ds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78465" y="4535043"/>
            <a:ext cx="55295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-2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3886" y="4918862"/>
            <a:ext cx="597348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these</a:t>
            </a:r>
            <a:r>
              <a:rPr dirty="0" smtClean="0" baseline="2925" sz="4200" spc="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shru</a:t>
            </a:r>
            <a:r>
              <a:rPr dirty="0" smtClean="0" baseline="2925" sz="4200" spc="-19" b="1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1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baseline="2925" sz="4200" spc="-44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ca</a:t>
            </a:r>
            <a:r>
              <a:rPr dirty="0" smtClean="0" baseline="2925" sz="4200" spc="-9" b="1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r>
              <a:rPr dirty="0" smtClean="0" baseline="2925" sz="4200" spc="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19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-64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xic</a:t>
            </a:r>
            <a:r>
              <a:rPr dirty="0" smtClean="0" baseline="2925" sz="4200" spc="1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25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-44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ect</a:t>
            </a:r>
            <a:r>
              <a:rPr dirty="0" smtClean="0" baseline="2925" sz="4200" spc="2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25" b="1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324" y="6547358"/>
            <a:ext cx="1030403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mtClean="0" baseline="3413" sz="2400" spc="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05871" y="6547358"/>
            <a:ext cx="25999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17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93292" y="1597660"/>
            <a:ext cx="996696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3048" y="6400799"/>
            <a:ext cx="12188952" cy="457200"/>
          </a:xfrm>
          <a:custGeom>
            <a:avLst/>
            <a:gdLst/>
            <a:ahLst/>
            <a:cxnLst/>
            <a:rect l="l" t="t" r="r" b="b"/>
            <a:pathLst>
              <a:path w="12188952" h="457199">
                <a:moveTo>
                  <a:pt x="12188952" y="0"/>
                </a:moveTo>
                <a:lnTo>
                  <a:pt x="0" y="0"/>
                </a:lnTo>
                <a:lnTo>
                  <a:pt x="0" y="457198"/>
                </a:lnTo>
                <a:lnTo>
                  <a:pt x="12188952" y="457198"/>
                </a:lnTo>
                <a:lnTo>
                  <a:pt x="12188952" y="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0" y="6333744"/>
            <a:ext cx="12188952" cy="64007"/>
          </a:xfrm>
          <a:custGeom>
            <a:avLst/>
            <a:gdLst/>
            <a:ahLst/>
            <a:cxnLst/>
            <a:rect l="l" t="t" r="r" b="b"/>
            <a:pathLst>
              <a:path w="12188952" h="64008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193292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 h="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030935" y="1881042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73886" y="1902459"/>
            <a:ext cx="9475488" cy="7646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-29" b="1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mtClean="0" baseline="2925" sz="4200" spc="-2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2925" sz="4200" spc="-44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-25" b="1">
                <a:solidFill>
                  <a:srgbClr val="404040"/>
                </a:solidFill>
                <a:latin typeface="Calibri"/>
                <a:cs typeface="Calibri"/>
              </a:rPr>
              <a:t>x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ual</a:t>
            </a:r>
            <a:r>
              <a:rPr dirty="0" smtClean="0" baseline="2925" sz="4200" spc="7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baseline="2925" sz="4200" spc="-19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turity</a:t>
            </a:r>
            <a:r>
              <a:rPr dirty="0" smtClean="0" baseline="2925" sz="4200" spc="-11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dif</a:t>
            </a:r>
            <a:r>
              <a:rPr dirty="0" smtClean="0" baseline="2925" sz="4200" spc="-44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-3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-29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-1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dif</a:t>
            </a:r>
            <a:r>
              <a:rPr dirty="0" smtClean="0" baseline="2925" sz="4200" spc="-44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-3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-29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-2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species,</a:t>
            </a:r>
            <a:r>
              <a:rPr dirty="0" smtClean="0" baseline="2925" sz="4200" spc="1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male</a:t>
            </a:r>
            <a:r>
              <a:rPr dirty="0" smtClean="0" baseline="2925" sz="4200" spc="-42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50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ea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baseline="2925" sz="4200" spc="-9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ck</a:t>
            </a:r>
            <a:r>
              <a:rPr dirty="0" smtClean="0" baseline="2925" sz="4200" spc="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baseline="2925" sz="4200" spc="-2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tu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1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mtClean="0" baseline="2925" sz="4200" spc="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39" b="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ea</a:t>
            </a:r>
            <a:r>
              <a:rPr dirty="0" smtClean="0" baseline="2925" sz="4200" spc="-3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2925" sz="4200" spc="3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-29" b="1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19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baseline="2925" sz="4200" spc="-19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-29" b="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el</a:t>
            </a:r>
            <a:r>
              <a:rPr dirty="0" smtClean="0" baseline="2925" sz="4200" spc="-14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baseline="2925" sz="4200" spc="11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its</a:t>
            </a:r>
            <a:r>
              <a:rPr dirty="0" smtClean="0" baseline="2925" sz="4200" spc="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full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50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-29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mtClean="0" baseline="2925" sz="4200" spc="-3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30935" y="2827700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97857" y="2830449"/>
            <a:ext cx="893513" cy="399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05"/>
              </a:lnSpc>
              <a:spcBef>
                <a:spcPts val="155"/>
              </a:spcBef>
            </a:pPr>
            <a:r>
              <a:rPr dirty="0" smtClean="0" baseline="2925" sz="4200" spc="9" b="1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29520" sz="2775" spc="0" b="1">
                <a:solidFill>
                  <a:srgbClr val="404040"/>
                </a:solidFill>
                <a:latin typeface="Calibri"/>
                <a:cs typeface="Calibri"/>
              </a:rPr>
              <a:t>1/2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73886" y="2849118"/>
            <a:ext cx="1719768" cy="764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It</a:t>
            </a:r>
            <a:r>
              <a:rPr dirty="0" smtClean="0" baseline="2925" sz="4200" spc="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baseline="2925" sz="4200" spc="-39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baseline="2925" sz="4200" spc="-4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39" b="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mtClean="0" baseline="2925" sz="4200" spc="-2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dirty="0" smtClean="0" baseline="2925" sz="4200" spc="1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39" b="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ea</a:t>
            </a:r>
            <a:r>
              <a:rPr dirty="0" smtClean="0" baseline="2925" sz="4200" spc="-3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68241" y="2849118"/>
            <a:ext cx="522385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39" b="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ea</a:t>
            </a:r>
            <a:r>
              <a:rPr dirty="0" smtClean="0" baseline="2925" sz="4200" spc="-3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s.</a:t>
            </a:r>
            <a:r>
              <a:rPr dirty="0" smtClean="0" baseline="2925" sz="4200" spc="-16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emale</a:t>
            </a:r>
            <a:r>
              <a:rPr dirty="0" smtClean="0" baseline="2925" sz="4200" spc="-51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50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ea</a:t>
            </a:r>
            <a:r>
              <a:rPr dirty="0" smtClean="0" baseline="2925" sz="4200" spc="-37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hen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2925" sz="4200" spc="-19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arts</a:t>
            </a:r>
            <a:r>
              <a:rPr dirty="0" smtClean="0" baseline="2925" sz="4200" spc="1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baseline="2925" sz="4200" spc="-50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96261" y="2849118"/>
            <a:ext cx="37398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2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573724" y="2849118"/>
            <a:ext cx="57107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147908" y="2849118"/>
            <a:ext cx="5972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-29" b="1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0935" y="3774485"/>
            <a:ext cx="202946" cy="9413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048"/>
              </a:spcBef>
            </a:pPr>
            <a:r>
              <a:rPr dirty="0" smtClean="0" sz="2800" spc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73886" y="3795903"/>
            <a:ext cx="418691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Male</a:t>
            </a:r>
            <a:r>
              <a:rPr dirty="0" smtClean="0" baseline="2925" sz="4200" spc="-3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19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-1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emale</a:t>
            </a:r>
            <a:r>
              <a:rPr dirty="0" smtClean="0" baseline="2925" sz="4200" spc="-51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5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-2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tion</a:t>
            </a:r>
            <a:r>
              <a:rPr dirty="0" smtClean="0" baseline="2925" sz="4200" spc="-2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1:4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66457" y="3795903"/>
            <a:ext cx="169543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som</a:t>
            </a:r>
            <a:r>
              <a:rPr dirty="0" smtClean="0" baseline="2925" sz="4200" spc="-25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times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65572" y="3795903"/>
            <a:ext cx="28897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it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56392" y="3795903"/>
            <a:ext cx="30753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65677" y="3795903"/>
            <a:ext cx="53657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1:5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73886" y="4356735"/>
            <a:ext cx="165793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Incub</a:t>
            </a:r>
            <a:r>
              <a:rPr dirty="0" smtClean="0" baseline="2925" sz="4200" spc="-19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36071" y="4356735"/>
            <a:ext cx="104189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peri</a:t>
            </a:r>
            <a:r>
              <a:rPr dirty="0" smtClean="0" baseline="2925" sz="4200" spc="-9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81107" y="4356735"/>
            <a:ext cx="30753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90392" y="4356735"/>
            <a:ext cx="43861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28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33547" y="4356735"/>
            <a:ext cx="74621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baseline="2925" sz="4200" spc="-50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-14" b="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324" y="6547358"/>
            <a:ext cx="1030403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mtClean="0" baseline="3413" sz="2400" spc="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05871" y="6547358"/>
            <a:ext cx="25999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93292" y="1597660"/>
            <a:ext cx="996696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3048" y="6400799"/>
            <a:ext cx="12188952" cy="457200"/>
          </a:xfrm>
          <a:custGeom>
            <a:avLst/>
            <a:gdLst/>
            <a:ahLst/>
            <a:cxnLst/>
            <a:rect l="l" t="t" r="r" b="b"/>
            <a:pathLst>
              <a:path w="12188952" h="457199">
                <a:moveTo>
                  <a:pt x="12188952" y="0"/>
                </a:moveTo>
                <a:lnTo>
                  <a:pt x="0" y="0"/>
                </a:lnTo>
                <a:lnTo>
                  <a:pt x="0" y="457198"/>
                </a:lnTo>
                <a:lnTo>
                  <a:pt x="12188952" y="457198"/>
                </a:lnTo>
                <a:lnTo>
                  <a:pt x="12188952" y="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0" y="6333744"/>
            <a:ext cx="12188952" cy="64007"/>
          </a:xfrm>
          <a:custGeom>
            <a:avLst/>
            <a:gdLst/>
            <a:ahLst/>
            <a:cxnLst/>
            <a:rect l="l" t="t" r="r" b="b"/>
            <a:pathLst>
              <a:path w="12188952" h="64008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1193292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 h="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030935" y="2016774"/>
            <a:ext cx="216052" cy="406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0"/>
              </a:lnSpc>
              <a:spcBef>
                <a:spcPts val="158"/>
              </a:spcBef>
            </a:pPr>
            <a:r>
              <a:rPr dirty="0" smtClean="0" sz="3000" spc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32103" y="2039772"/>
            <a:ext cx="3886214" cy="16455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8782">
              <a:lnSpc>
                <a:spcPts val="3155"/>
              </a:lnSpc>
              <a:spcBef>
                <a:spcPts val="157"/>
              </a:spcBef>
            </a:pP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mtClean="0" baseline="2730" sz="4500" spc="-3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730" sz="4500" spc="-3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730" sz="4500" spc="-25" b="1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730" sz="4500" spc="-44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2730" sz="4500" spc="-29" b="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baseline="2730" sz="4500" spc="-34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2730" sz="4500" spc="-29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ems</a:t>
            </a:r>
            <a:endParaRPr sz="3000">
              <a:latin typeface="Calibri"/>
              <a:cs typeface="Calibri"/>
            </a:endParaRPr>
          </a:p>
          <a:p>
            <a:pPr marL="12700" marR="57195">
              <a:lnSpc>
                <a:spcPct val="101725"/>
              </a:lnSpc>
              <a:spcBef>
                <a:spcPts val="1208"/>
              </a:spcBef>
            </a:pPr>
            <a:r>
              <a:rPr dirty="0" smtClean="0" sz="2800">
                <a:solidFill>
                  <a:srgbClr val="99CA38"/>
                </a:solidFill>
                <a:latin typeface="Arial"/>
                <a:cs typeface="Arial"/>
              </a:rPr>
              <a:t>•</a:t>
            </a:r>
            <a:r>
              <a:rPr dirty="0" smtClean="0" sz="2800" spc="-314">
                <a:solidFill>
                  <a:srgbClr val="99CA38"/>
                </a:solidFill>
                <a:latin typeface="Arial"/>
                <a:cs typeface="Arial"/>
              </a:rPr>
              <a:t> 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800" spc="-29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tu</a:t>
            </a:r>
            <a:r>
              <a:rPr dirty="0" smtClean="0" sz="2800" spc="-5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endParaRPr sz="2800">
              <a:latin typeface="Calibri"/>
              <a:cs typeface="Calibri"/>
            </a:endParaRPr>
          </a:p>
          <a:p>
            <a:pPr marL="12700" marR="57195">
              <a:lnSpc>
                <a:spcPct val="101725"/>
              </a:lnSpc>
              <a:spcBef>
                <a:spcPts val="1550"/>
              </a:spcBef>
            </a:pPr>
            <a:r>
              <a:rPr dirty="0" smtClean="0" sz="2800">
                <a:solidFill>
                  <a:srgbClr val="99CA38"/>
                </a:solidFill>
                <a:latin typeface="Arial"/>
                <a:cs typeface="Arial"/>
              </a:rPr>
              <a:t>•</a:t>
            </a:r>
            <a:r>
              <a:rPr dirty="0" smtClean="0" sz="2800" spc="-314">
                <a:solidFill>
                  <a:srgbClr val="99CA38"/>
                </a:solidFill>
                <a:latin typeface="Arial"/>
                <a:cs typeface="Arial"/>
              </a:rPr>
              <a:t> 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Artificial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21910" y="2039772"/>
            <a:ext cx="2283670" cy="406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dirty="0" smtClean="0" baseline="2730" sz="4500" spc="-4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2730" sz="4500" spc="-9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cub</a:t>
            </a:r>
            <a:r>
              <a:rPr dirty="0" smtClean="0" baseline="2730" sz="4500" spc="-34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mtClean="0" baseline="2730" sz="4500" spc="-9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730" sz="4500" spc="4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30935" y="4050672"/>
            <a:ext cx="2159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dirty="0" smtClean="0" sz="3000" spc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88186" y="4073652"/>
            <a:ext cx="1263367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2730" sz="4500" spc="-2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730" sz="4500" spc="-9" b="1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baseline="2730" sz="4500" spc="-5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47848" y="4073652"/>
            <a:ext cx="176680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incub</a:t>
            </a:r>
            <a:r>
              <a:rPr dirty="0" smtClean="0" baseline="2730" sz="4500" spc="-34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mtClean="0" baseline="2730" sz="4500" spc="-4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11954" y="4073652"/>
            <a:ext cx="326592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dirty="0" smtClean="0" baseline="2730" sz="4500" spc="-4" b="1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37150" y="4073652"/>
            <a:ext cx="61088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45810" y="4073652"/>
            <a:ext cx="170538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baseline="2730" sz="4500" spc="-3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ocedu</a:t>
            </a:r>
            <a:r>
              <a:rPr dirty="0" smtClean="0" baseline="2730" sz="4500" spc="-3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49083" y="4073652"/>
            <a:ext cx="40640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dirty="0" smtClean="0" baseline="2730" sz="4500" spc="-4" b="1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3527" y="4073652"/>
            <a:ext cx="118605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dirty="0" smtClean="0" baseline="2730" sz="4500" spc="-29" b="1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baseline="2730" sz="4500" spc="-19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730" sz="4500" spc="-29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730" sz="4500" spc="-9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ing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36989" y="4073652"/>
            <a:ext cx="639237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730" sz="4500" spc="29" b="1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61829" y="4073652"/>
            <a:ext cx="1045747" cy="10008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200" algn="ctr">
              <a:lnSpc>
                <a:spcPts val="3155"/>
              </a:lnSpc>
              <a:spcBef>
                <a:spcPts val="157"/>
              </a:spcBef>
            </a:pP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mtClean="0" baseline="2730" sz="4500" spc="-29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730" sz="4500" spc="-44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ch</a:t>
            </a:r>
            <a:endParaRPr sz="3000">
              <a:latin typeface="Calibri"/>
              <a:cs typeface="Calibri"/>
            </a:endParaRPr>
          </a:p>
          <a:p>
            <a:pPr marR="1471" algn="ctr">
              <a:lnSpc>
                <a:spcPct val="101725"/>
              </a:lnSpc>
              <a:spcBef>
                <a:spcPts val="860"/>
              </a:spcBef>
            </a:pPr>
            <a:r>
              <a:rPr dirty="0" smtClean="0" sz="3000" spc="0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3000" spc="-9" b="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3000" spc="0" b="1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3000" spc="-34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3000" spc="0" b="1">
                <a:solidFill>
                  <a:srgbClr val="404040"/>
                </a:solidFill>
                <a:latin typeface="Calibri"/>
                <a:cs typeface="Calibri"/>
              </a:rPr>
              <a:t>ch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8186" y="4667783"/>
            <a:ext cx="3129290" cy="10012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un</a:t>
            </a:r>
            <a:r>
              <a:rPr dirty="0" smtClean="0" baseline="2730" sz="4500" spc="-9" b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er</a:t>
            </a:r>
            <a:r>
              <a:rPr dirty="0" smtClean="0" baseline="2730" sz="4500" spc="17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730" sz="4500" spc="-50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ea</a:t>
            </a:r>
            <a:r>
              <a:rPr dirty="0" smtClean="0" baseline="2730" sz="4500" spc="16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he</a:t>
            </a:r>
            <a:r>
              <a:rPr dirty="0" smtClean="0" baseline="2730" sz="4500" spc="-4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;</a:t>
            </a:r>
            <a:r>
              <a:rPr dirty="0" smtClean="0" baseline="2730" sz="4500" spc="16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730" sz="4500" spc="-9" b="1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dirty="0" smtClean="0" baseline="2730" sz="4500" spc="-4" b="1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endParaRPr sz="3000">
              <a:latin typeface="Calibri"/>
              <a:cs typeface="Calibri"/>
            </a:endParaRPr>
          </a:p>
          <a:p>
            <a:pPr marL="12700" marR="57195">
              <a:lnSpc>
                <a:spcPct val="101725"/>
              </a:lnSpc>
              <a:spcBef>
                <a:spcPts val="862"/>
              </a:spcBef>
            </a:pPr>
            <a:r>
              <a:rPr dirty="0" smtClean="0" sz="3000" spc="0" b="1">
                <a:solidFill>
                  <a:srgbClr val="404040"/>
                </a:solidFill>
                <a:latin typeface="Calibri"/>
                <a:cs typeface="Calibri"/>
              </a:rPr>
              <a:t>peri</a:t>
            </a:r>
            <a:r>
              <a:rPr dirty="0" smtClean="0" sz="3000" spc="-9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3000" spc="0" b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30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3000" spc="-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3000" spc="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3000" spc="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3000" spc="4" b="1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r>
              <a:rPr dirty="0" smtClean="0" sz="3000" spc="4" b="1">
                <a:solidFill>
                  <a:srgbClr val="404040"/>
                </a:solidFill>
                <a:latin typeface="Calibri"/>
                <a:cs typeface="Calibri"/>
              </a:rPr>
              <a:t>-1</a:t>
            </a:r>
            <a:r>
              <a:rPr dirty="0" smtClean="0" sz="3000" spc="0" b="1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mtClean="0" sz="30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3000" spc="29" b="1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3000" spc="0" b="1">
                <a:solidFill>
                  <a:srgbClr val="404040"/>
                </a:solidFill>
                <a:latin typeface="Calibri"/>
                <a:cs typeface="Calibri"/>
              </a:rPr>
              <a:t>gs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43374" y="4667783"/>
            <a:ext cx="5394408" cy="406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730" sz="4500" spc="25" b="1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gs</a:t>
            </a:r>
            <a:r>
              <a:rPr dirty="0" smtClean="0" baseline="2730" sz="4500" spc="16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730" sz="4500" spc="-14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730" sz="4500" spc="-4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730" sz="4500" spc="17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730" sz="4500" spc="-84" b="1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730" sz="4500" spc="-9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730" sz="4500" spc="15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un</a:t>
            </a:r>
            <a:r>
              <a:rPr dirty="0" smtClean="0" baseline="2730" sz="4500" spc="-9" b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er</a:t>
            </a:r>
            <a:r>
              <a:rPr dirty="0" smtClean="0" baseline="2730" sz="4500" spc="15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mtClean="0" baseline="2730" sz="4500" spc="17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730" sz="4500" spc="-59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ea</a:t>
            </a:r>
            <a:r>
              <a:rPr dirty="0" smtClean="0" baseline="2730" sz="4500" spc="16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he</a:t>
            </a:r>
            <a:r>
              <a:rPr dirty="0" smtClean="0" baseline="2730" sz="4500" spc="-4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2730" sz="4500" spc="0" b="1">
                <a:solidFill>
                  <a:srgbClr val="404040"/>
                </a:solidFill>
                <a:latin typeface="Calibri"/>
                <a:cs typeface="Calibri"/>
              </a:rPr>
              <a:t>;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324" y="6547358"/>
            <a:ext cx="1030403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mtClean="0" baseline="3413" sz="2400" spc="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05871" y="6547358"/>
            <a:ext cx="25999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93292" y="1597660"/>
            <a:ext cx="996696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3048" y="6400799"/>
            <a:ext cx="12188952" cy="457200"/>
          </a:xfrm>
          <a:custGeom>
            <a:avLst/>
            <a:gdLst/>
            <a:ahLst/>
            <a:cxnLst/>
            <a:rect l="l" t="t" r="r" b="b"/>
            <a:pathLst>
              <a:path w="12188952" h="457199">
                <a:moveTo>
                  <a:pt x="12188952" y="0"/>
                </a:moveTo>
                <a:lnTo>
                  <a:pt x="0" y="0"/>
                </a:lnTo>
                <a:lnTo>
                  <a:pt x="0" y="457198"/>
                </a:lnTo>
                <a:lnTo>
                  <a:pt x="12188952" y="457198"/>
                </a:lnTo>
                <a:lnTo>
                  <a:pt x="12188952" y="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0" y="6333744"/>
            <a:ext cx="12188952" cy="64007"/>
          </a:xfrm>
          <a:custGeom>
            <a:avLst/>
            <a:gdLst/>
            <a:ahLst/>
            <a:cxnLst/>
            <a:rect l="l" t="t" r="r" b="b"/>
            <a:pathLst>
              <a:path w="12188952" h="64008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8929116" y="3671316"/>
            <a:ext cx="2514600" cy="2197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176324" y="836955"/>
            <a:ext cx="10122402" cy="863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0"/>
              </a:lnSpc>
              <a:tabLst>
                <a:tab pos="9982200" algn="l"/>
              </a:tabLst>
            </a:pPr>
            <a:r>
              <a:rPr dirty="0" smtClean="0" baseline="3309" sz="9900" spc="-244" u="sng">
                <a:solidFill>
                  <a:srgbClr val="404040"/>
                </a:solidFill>
                <a:latin typeface="Calibri Light"/>
                <a:cs typeface="Calibri Light"/>
              </a:rPr>
              <a:t>P</a:t>
            </a:r>
            <a:r>
              <a:rPr dirty="0" smtClean="0" baseline="3309" sz="9900" spc="-94" u="sng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dirty="0" smtClean="0" baseline="3309" sz="9900" spc="0" u="sng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dirty="0" smtClean="0" baseline="3309" sz="9900" spc="-225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baseline="3309" sz="9900" spc="-189" u="sng">
                <a:solidFill>
                  <a:srgbClr val="404040"/>
                </a:solidFill>
                <a:latin typeface="Calibri Light"/>
                <a:cs typeface="Calibri Light"/>
              </a:rPr>
              <a:t>F</a:t>
            </a:r>
            <a:r>
              <a:rPr dirty="0" smtClean="0" baseline="3309" sz="9900" spc="-125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baseline="3309" sz="9900" spc="-139" u="sng">
                <a:solidFill>
                  <a:srgbClr val="404040"/>
                </a:solidFill>
                <a:latin typeface="Calibri Light"/>
                <a:cs typeface="Calibri Light"/>
              </a:rPr>
              <a:t>w</a:t>
            </a:r>
            <a:r>
              <a:rPr dirty="0" smtClean="0" baseline="3309" sz="9900" spc="0" u="sng">
                <a:solidFill>
                  <a:srgbClr val="404040"/>
                </a:solidFill>
                <a:latin typeface="Calibri Light"/>
                <a:cs typeface="Calibri Light"/>
              </a:rPr>
              <a:t>l</a:t>
            </a:r>
            <a:r>
              <a:rPr dirty="0" smtClean="0" baseline="3309" sz="9900" spc="0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baseline="3309" sz="9900" spc="0" u="sng">
                <a:solidFill>
                  <a:srgbClr val="404040"/>
                </a:solidFill>
                <a:latin typeface="Calibri Light"/>
                <a:cs typeface="Calibri Light"/>
              </a:rPr>
              <a:t>	</a:t>
            </a:r>
            <a:endParaRPr sz="6600">
              <a:latin typeface="Calibri Light"/>
              <a:cs typeface="Calibri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30935" y="2039291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88186" y="2060727"/>
            <a:ext cx="616094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50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08708" y="2060727"/>
            <a:ext cx="283743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44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owl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1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44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ancy</a:t>
            </a:r>
            <a:r>
              <a:rPr dirty="0" smtClean="0" baseline="2925" sz="4200" spc="1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bi</a:t>
            </a:r>
            <a:r>
              <a:rPr dirty="0" smtClean="0" baseline="2925" sz="4200" spc="-3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30935" y="2815508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88186" y="2836926"/>
            <a:ext cx="60704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1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98040" y="2836926"/>
            <a:ext cx="381927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mtClean="0" baseline="2925" sz="4200" spc="-2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mo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-4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beaut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ful</a:t>
            </a:r>
            <a:r>
              <a:rPr dirty="0" smtClean="0" baseline="2925" sz="4200" spc="-4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specie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22010" y="2836926"/>
            <a:ext cx="277557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ese</a:t>
            </a:r>
            <a:r>
              <a:rPr dirty="0" smtClean="0" baseline="2925" sz="4200" spc="-29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-4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all</a:t>
            </a:r>
            <a:r>
              <a:rPr dirty="0" smtClean="0" baseline="2925" sz="4200" spc="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ound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00897" y="2836926"/>
            <a:ext cx="57107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76969" y="2836926"/>
            <a:ext cx="93560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19" b="1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orld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30935" y="3589453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88186" y="3610889"/>
            <a:ext cx="616094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50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08708" y="3610889"/>
            <a:ext cx="2921806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44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owl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be</a:t>
            </a:r>
            <a:r>
              <a:rPr dirty="0" smtClean="0" baseline="2925" sz="4200" spc="-9" b="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dirty="0" smtClean="0" baseline="2925" sz="4200" spc="-9" b="1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2925" sz="4200" spc="1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25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33518" y="3610889"/>
            <a:ext cx="887062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-3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der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25058" y="3610889"/>
            <a:ext cx="177426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baseline="2925" sz="4200" spc="-9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2925" sz="4200" spc="-50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ormes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0935" y="4365797"/>
            <a:ext cx="2029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88186" y="4387215"/>
            <a:ext cx="312417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1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has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ma</a:t>
            </a:r>
            <a:r>
              <a:rPr dirty="0" smtClean="0" baseline="2925" sz="4200" spc="-44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baseline="2925" sz="4200" spc="-5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39" b="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ari</a:t>
            </a:r>
            <a:r>
              <a:rPr dirty="0" smtClean="0" baseline="2925" sz="4200" spc="-29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ties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0935" y="514176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8186" y="5163185"/>
            <a:ext cx="270459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Li</a:t>
            </a:r>
            <a:r>
              <a:rPr dirty="0" smtClean="0" baseline="2925" sz="4200" spc="-39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espan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dirty="0" smtClean="0" baseline="2925" sz="4200" spc="-4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23</a:t>
            </a:r>
            <a:r>
              <a:rPr dirty="0" smtClean="0" baseline="2925" sz="4200" spc="2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39" b="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ea</a:t>
            </a:r>
            <a:r>
              <a:rPr dirty="0" smtClean="0" baseline="2925" sz="4200" spc="-3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6324" y="6547358"/>
            <a:ext cx="1030403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mtClean="0" baseline="3413" sz="2400" spc="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07979" y="6547358"/>
            <a:ext cx="158735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81129" y="1338834"/>
            <a:ext cx="16124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078263" y="1338834"/>
            <a:ext cx="708198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3048" y="6400799"/>
            <a:ext cx="12188952" cy="457200"/>
          </a:xfrm>
          <a:custGeom>
            <a:avLst/>
            <a:gdLst/>
            <a:ahLst/>
            <a:cxnLst/>
            <a:rect l="l" t="t" r="r" b="b"/>
            <a:pathLst>
              <a:path w="12188952" h="457199">
                <a:moveTo>
                  <a:pt x="12188952" y="0"/>
                </a:moveTo>
                <a:lnTo>
                  <a:pt x="0" y="0"/>
                </a:lnTo>
                <a:lnTo>
                  <a:pt x="0" y="457198"/>
                </a:lnTo>
                <a:lnTo>
                  <a:pt x="12188952" y="457198"/>
                </a:lnTo>
                <a:lnTo>
                  <a:pt x="12188952" y="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6333744"/>
            <a:ext cx="12188952" cy="64007"/>
          </a:xfrm>
          <a:custGeom>
            <a:avLst/>
            <a:gdLst/>
            <a:ahLst/>
            <a:cxnLst/>
            <a:rect l="l" t="t" r="r" b="b"/>
            <a:pathLst>
              <a:path w="12188952" h="64008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1193292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 h="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030935" y="2097888"/>
            <a:ext cx="229006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dirty="0" smtClean="0" sz="3200" spc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88186" y="2122449"/>
            <a:ext cx="41252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dirty="0" smtClean="0" baseline="3413" sz="4800" spc="-4" b="1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23008" y="2122449"/>
            <a:ext cx="147111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3413" sz="4800" spc="-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tific</a:t>
            </a:r>
            <a:r>
              <a:rPr dirty="0" smtClean="0" baseline="3413" sz="4800" spc="-9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17010" y="2122449"/>
            <a:ext cx="1883717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3413" sz="4800" spc="-14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baseline="3413" sz="4800" spc="-14" b="1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baseline="3413" sz="4800" spc="-19" b="1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mtClean="0" baseline="3413" sz="4800" spc="-19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21095" y="2122449"/>
            <a:ext cx="996535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dirty="0" smtClean="0" baseline="3413" sz="4800" spc="-3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ee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37831" y="2122449"/>
            <a:ext cx="1237642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dirty="0" smtClean="0" baseline="3413" sz="4800" spc="-54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ac</a:t>
            </a:r>
            <a:r>
              <a:rPr dirty="0" smtClean="0" baseline="3413" sz="4800" spc="-29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3413" sz="4800" spc="-4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97137" y="2122449"/>
            <a:ext cx="632724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3413" sz="4800" spc="-3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51161" y="2122449"/>
            <a:ext cx="108923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baseline="3413" sz="4800" spc="-9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baseline="3413" sz="4800" spc="-9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32103" y="2854452"/>
            <a:ext cx="4861616" cy="1849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8782" marR="56524">
              <a:lnSpc>
                <a:spcPts val="3360"/>
              </a:lnSpc>
              <a:spcBef>
                <a:spcPts val="168"/>
              </a:spcBef>
            </a:pP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conside</a:t>
            </a:r>
            <a:r>
              <a:rPr dirty="0" smtClean="0" baseline="3413" sz="4800" spc="-75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3413" sz="4800" spc="-34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tio</a:t>
            </a:r>
            <a:r>
              <a:rPr dirty="0" smtClean="0" baseline="3413" sz="4800" spc="4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922"/>
              </a:spcBef>
            </a:pPr>
            <a:r>
              <a:rPr dirty="0" smtClean="0" sz="2800">
                <a:solidFill>
                  <a:srgbClr val="99CA38"/>
                </a:solidFill>
                <a:latin typeface="Arial"/>
                <a:cs typeface="Arial"/>
              </a:rPr>
              <a:t>•</a:t>
            </a:r>
            <a:r>
              <a:rPr dirty="0" smtClean="0" sz="2800" spc="-314">
                <a:solidFill>
                  <a:srgbClr val="99CA38"/>
                </a:solidFill>
                <a:latin typeface="Arial"/>
                <a:cs typeface="Arial"/>
              </a:rPr>
              <a:t> 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800" spc="14" b="1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gs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800" spc="-9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800" spc="-4" b="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ection</a:t>
            </a:r>
            <a:r>
              <a:rPr dirty="0" smtClean="0" sz="2800" spc="3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2800" spc="-3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eq</a:t>
            </a:r>
            <a:r>
              <a:rPr dirty="0" smtClean="0" sz="2800" spc="-4" b="1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ency</a:t>
            </a:r>
            <a:r>
              <a:rPr dirty="0" smtClean="0" sz="2800" spc="3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mu</a:t>
            </a:r>
            <a:r>
              <a:rPr dirty="0" smtClean="0" sz="2800" spc="-34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  <a:p>
            <a:pPr marL="12700" marR="56524">
              <a:lnSpc>
                <a:spcPct val="101725"/>
              </a:lnSpc>
              <a:spcBef>
                <a:spcPts val="2225"/>
              </a:spcBef>
            </a:pPr>
            <a:r>
              <a:rPr dirty="0" smtClean="0" sz="2800">
                <a:solidFill>
                  <a:srgbClr val="99CA38"/>
                </a:solidFill>
                <a:latin typeface="Arial"/>
                <a:cs typeface="Arial"/>
              </a:rPr>
              <a:t>•</a:t>
            </a:r>
            <a:r>
              <a:rPr dirty="0" smtClean="0" sz="2800" spc="-314">
                <a:solidFill>
                  <a:srgbClr val="99CA38"/>
                </a:solidFill>
                <a:latin typeface="Arial"/>
                <a:cs typeface="Arial"/>
              </a:rPr>
              <a:t> 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800" spc="-25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800" spc="-5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800" spc="-29" b="1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800" spc="-41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800" spc="-4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2800" spc="-1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800" spc="9" b="1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800" spc="-1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800" spc="-2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800" spc="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13</a:t>
            </a:r>
            <a:r>
              <a:rPr dirty="0" smtClean="0" sz="2800" spc="-4" b="1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18</a:t>
            </a:r>
            <a:r>
              <a:rPr dirty="0" smtClean="0" sz="2800" spc="14" b="1">
                <a:solidFill>
                  <a:srgbClr val="404040"/>
                </a:solidFill>
                <a:latin typeface="Calibri"/>
                <a:cs typeface="Calibri"/>
              </a:rPr>
              <a:t>°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2698" y="3606317"/>
            <a:ext cx="116434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be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hi</a:t>
            </a:r>
            <a:r>
              <a:rPr dirty="0" smtClean="0" baseline="2925" sz="4200" spc="-9" b="1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2103" y="5018323"/>
            <a:ext cx="4129007" cy="401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20"/>
              </a:lnSpc>
              <a:spcBef>
                <a:spcPts val="156"/>
              </a:spcBef>
            </a:pPr>
            <a:r>
              <a:rPr dirty="0" smtClean="0" baseline="3105" sz="4200">
                <a:solidFill>
                  <a:srgbClr val="99CA38"/>
                </a:solidFill>
                <a:latin typeface="Arial"/>
                <a:cs typeface="Arial"/>
              </a:rPr>
              <a:t>•</a:t>
            </a:r>
            <a:r>
              <a:rPr dirty="0" smtClean="0" baseline="3105" sz="4200" spc="-314">
                <a:solidFill>
                  <a:srgbClr val="99CA38"/>
                </a:solidFill>
                <a:latin typeface="Arial"/>
                <a:cs typeface="Arial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19" b="1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baseline="2925" sz="4200" spc="-4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shou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not</a:t>
            </a:r>
            <a:r>
              <a:rPr dirty="0" smtClean="0" baseline="2925" sz="4200" spc="-3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2925" sz="4200" spc="-19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-1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mo</a:t>
            </a:r>
            <a:r>
              <a:rPr dirty="0" smtClean="0" baseline="2925" sz="4200" spc="-2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1178" y="5039741"/>
            <a:ext cx="75815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than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3178" y="5039741"/>
            <a:ext cx="112509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-1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19" b="1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eek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324" y="6547358"/>
            <a:ext cx="1030403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mtClean="0" baseline="3413" sz="2400" spc="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05871" y="6547358"/>
            <a:ext cx="25999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93292" y="1597660"/>
            <a:ext cx="996696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3048" y="6400799"/>
            <a:ext cx="12188952" cy="457200"/>
          </a:xfrm>
          <a:custGeom>
            <a:avLst/>
            <a:gdLst/>
            <a:ahLst/>
            <a:cxnLst/>
            <a:rect l="l" t="t" r="r" b="b"/>
            <a:pathLst>
              <a:path w="12188952" h="457199">
                <a:moveTo>
                  <a:pt x="12188952" y="0"/>
                </a:moveTo>
                <a:lnTo>
                  <a:pt x="0" y="0"/>
                </a:lnTo>
                <a:lnTo>
                  <a:pt x="0" y="457198"/>
                </a:lnTo>
                <a:lnTo>
                  <a:pt x="12188952" y="457198"/>
                </a:lnTo>
                <a:lnTo>
                  <a:pt x="12188952" y="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0" y="6333744"/>
            <a:ext cx="12188952" cy="64007"/>
          </a:xfrm>
          <a:custGeom>
            <a:avLst/>
            <a:gdLst/>
            <a:ahLst/>
            <a:cxnLst/>
            <a:rect l="l" t="t" r="r" b="b"/>
            <a:pathLst>
              <a:path w="12188952" h="64008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1193292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 h="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232103" y="2039291"/>
            <a:ext cx="6336731" cy="24236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6476">
              <a:lnSpc>
                <a:spcPts val="3120"/>
              </a:lnSpc>
              <a:spcBef>
                <a:spcPts val="156"/>
              </a:spcBef>
            </a:pPr>
            <a:r>
              <a:rPr dirty="0" smtClean="0" baseline="3105" sz="4200">
                <a:solidFill>
                  <a:srgbClr val="99CA38"/>
                </a:solidFill>
                <a:latin typeface="Arial"/>
                <a:cs typeface="Arial"/>
              </a:rPr>
              <a:t>•</a:t>
            </a:r>
            <a:r>
              <a:rPr dirty="0" smtClean="0" baseline="3105" sz="4200" spc="-314">
                <a:solidFill>
                  <a:srgbClr val="99CA38"/>
                </a:solidFill>
                <a:latin typeface="Arial"/>
                <a:cs typeface="Arial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dirty="0" smtClean="0" baseline="2925" sz="4200" spc="-9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3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sl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1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39" b="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ari</a:t>
            </a:r>
            <a:r>
              <a:rPr dirty="0" smtClean="0" baseline="2925" sz="4200" spc="-29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2925" sz="4200" spc="11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2925" sz="4200" spc="1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-9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di</a:t>
            </a:r>
            <a:r>
              <a:rPr dirty="0" smtClean="0" baseline="2925" sz="4200" spc="-9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732"/>
              </a:spcBef>
            </a:pPr>
            <a:r>
              <a:rPr dirty="0" smtClean="0" sz="2800">
                <a:solidFill>
                  <a:srgbClr val="99CA38"/>
                </a:solidFill>
                <a:latin typeface="Arial"/>
                <a:cs typeface="Arial"/>
              </a:rPr>
              <a:t>•</a:t>
            </a:r>
            <a:r>
              <a:rPr dirty="0" smtClean="0" sz="2800" spc="-314">
                <a:solidFill>
                  <a:srgbClr val="99CA38"/>
                </a:solidFill>
                <a:latin typeface="Arial"/>
                <a:cs typeface="Arial"/>
              </a:rPr>
              <a:t> 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Mor</a:t>
            </a:r>
            <a:r>
              <a:rPr dirty="0" smtClean="0" sz="2800" spc="-14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sz="2800" spc="-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ty</a:t>
            </a:r>
            <a:r>
              <a:rPr dirty="0" smtClean="0" sz="2800" spc="-3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800" spc="-5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800" spc="-2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800" spc="-34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800" spc="-17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800" spc="-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800" spc="1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high</a:t>
            </a:r>
            <a:r>
              <a:rPr dirty="0" smtClean="0" sz="2800" spc="-5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800" spc="-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800" spc="1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800" spc="-50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ea</a:t>
            </a:r>
            <a:r>
              <a:rPr dirty="0" smtClean="0" sz="2800" spc="-32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chi</a:t>
            </a:r>
            <a:r>
              <a:rPr dirty="0" smtClean="0" sz="2800" spc="4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800" spc="-19" b="1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800" spc="-2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during</a:t>
            </a:r>
            <a:endParaRPr sz="2800">
              <a:latin typeface="Calibri"/>
              <a:cs typeface="Calibri"/>
            </a:endParaRPr>
          </a:p>
          <a:p>
            <a:pPr marL="12700" marR="56476">
              <a:lnSpc>
                <a:spcPct val="101725"/>
              </a:lnSpc>
              <a:spcBef>
                <a:spcPts val="1886"/>
              </a:spcBef>
            </a:pPr>
            <a:r>
              <a:rPr dirty="0" smtClean="0" sz="2800">
                <a:solidFill>
                  <a:srgbClr val="99CA38"/>
                </a:solidFill>
                <a:latin typeface="Arial"/>
                <a:cs typeface="Arial"/>
              </a:rPr>
              <a:t>•</a:t>
            </a:r>
            <a:r>
              <a:rPr dirty="0" smtClean="0" sz="2800" spc="-314">
                <a:solidFill>
                  <a:srgbClr val="99CA38"/>
                </a:solidFill>
                <a:latin typeface="Arial"/>
                <a:cs typeface="Arial"/>
              </a:rPr>
              <a:t> 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Mor</a:t>
            </a:r>
            <a:r>
              <a:rPr dirty="0" smtClean="0" sz="2800" spc="-19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sz="2800" spc="-9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ty</a:t>
            </a:r>
            <a:r>
              <a:rPr dirty="0" smtClean="0" sz="2800" spc="2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800" spc="-5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800" spc="-2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800" spc="-34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800" spc="2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800" spc="-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800" spc="1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low</a:t>
            </a:r>
            <a:r>
              <a:rPr dirty="0" smtClean="0" sz="2800" spc="-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duri</a:t>
            </a:r>
            <a:r>
              <a:rPr dirty="0" smtClean="0" sz="2800" spc="-9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800" spc="6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800" spc="-3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eari</a:t>
            </a:r>
            <a:r>
              <a:rPr dirty="0" smtClean="0" sz="2800" spc="-9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endParaRPr sz="2800">
              <a:latin typeface="Calibri"/>
              <a:cs typeface="Calibri"/>
            </a:endParaRPr>
          </a:p>
          <a:p>
            <a:pPr marL="12700" marR="56476">
              <a:lnSpc>
                <a:spcPct val="101725"/>
              </a:lnSpc>
              <a:spcBef>
                <a:spcPts val="1889"/>
              </a:spcBef>
            </a:pPr>
            <a:r>
              <a:rPr dirty="0" smtClean="0" sz="2800">
                <a:solidFill>
                  <a:srgbClr val="99CA38"/>
                </a:solidFill>
                <a:latin typeface="Arial"/>
                <a:cs typeface="Arial"/>
              </a:rPr>
              <a:t>•</a:t>
            </a:r>
            <a:r>
              <a:rPr dirty="0" smtClean="0" sz="2800" spc="-314">
                <a:solidFill>
                  <a:srgbClr val="99CA38"/>
                </a:solidFill>
                <a:latin typeface="Arial"/>
                <a:cs typeface="Arial"/>
              </a:rPr>
              <a:t> 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mtClean="0" sz="2800" spc="-2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800" spc="-34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chability</a:t>
            </a:r>
            <a:r>
              <a:rPr dirty="0" smtClean="0" sz="2800" spc="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800" spc="-4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2800" spc="-1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800" spc="-50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ea</a:t>
            </a:r>
            <a:r>
              <a:rPr dirty="0" smtClean="0" sz="2800" spc="-27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800" spc="-44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owl</a:t>
            </a:r>
            <a:r>
              <a:rPr dirty="0" smtClean="0" sz="2800" spc="-36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800" spc="-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50</a:t>
            </a:r>
            <a:r>
              <a:rPr dirty="0" smtClean="0" sz="2800" spc="-4" b="1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60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%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68310" y="2734818"/>
            <a:ext cx="140882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ding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32103" y="4734358"/>
            <a:ext cx="802802" cy="4022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20"/>
              </a:lnSpc>
              <a:spcBef>
                <a:spcPts val="156"/>
              </a:spcBef>
            </a:pPr>
            <a:r>
              <a:rPr dirty="0" smtClean="0" baseline="3105" sz="4200">
                <a:solidFill>
                  <a:srgbClr val="99CA38"/>
                </a:solidFill>
                <a:latin typeface="Arial"/>
                <a:cs typeface="Arial"/>
              </a:rPr>
              <a:t>•</a:t>
            </a:r>
            <a:r>
              <a:rPr dirty="0" smtClean="0" baseline="3105" sz="4200" spc="-314">
                <a:solidFill>
                  <a:srgbClr val="99CA38"/>
                </a:solidFill>
                <a:latin typeface="Arial"/>
                <a:cs typeface="Arial"/>
              </a:rPr>
              <a:t> </a:t>
            </a:r>
            <a:r>
              <a:rPr dirty="0" smtClean="0" baseline="2925" sz="4200" spc="-50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baseline="2925" sz="4200" spc="4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48332" y="4755794"/>
            <a:ext cx="72848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44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owl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94152" y="4755794"/>
            <a:ext cx="1150734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25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eq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2925" sz="4200" spc="-25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63898" y="4755794"/>
            <a:ext cx="108884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special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69382" y="4755794"/>
            <a:ext cx="749276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di</a:t>
            </a:r>
            <a:r>
              <a:rPr dirty="0" smtClean="0" baseline="2925" sz="4200" spc="-19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9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35395" y="4755794"/>
            <a:ext cx="411404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62699" y="4755794"/>
            <a:ext cx="874591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9" b="1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-2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53299" y="4755794"/>
            <a:ext cx="1207896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mi</a:t>
            </a:r>
            <a:r>
              <a:rPr dirty="0" smtClean="0" baseline="2925" sz="4200" spc="4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-5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79433" y="4755794"/>
            <a:ext cx="63466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32289" y="4755794"/>
            <a:ext cx="1197624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vi</a:t>
            </a:r>
            <a:r>
              <a:rPr dirty="0" smtClean="0" baseline="2925" sz="4200" spc="-19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amin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15034" y="5353685"/>
            <a:ext cx="272552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ofile</a:t>
            </a:r>
            <a:r>
              <a:rPr dirty="0" smtClean="0" baseline="2925" sz="4200" spc="-56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dif</a:t>
            </a:r>
            <a:r>
              <a:rPr dirty="0" smtClean="0" baseline="2925" sz="4200" spc="-44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-3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-29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46550" y="5353685"/>
            <a:ext cx="283443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-2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om</a:t>
            </a:r>
            <a:r>
              <a:rPr dirty="0" smtClean="0" baseline="2925" sz="4200" spc="-41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other</a:t>
            </a:r>
            <a:r>
              <a:rPr dirty="0" smtClean="0" baseline="2925" sz="4200" spc="-48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species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324" y="6547358"/>
            <a:ext cx="1030403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mtClean="0" baseline="3413" sz="2400" spc="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05871" y="6547358"/>
            <a:ext cx="25999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93292" y="1597660"/>
            <a:ext cx="996696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3048" y="6400799"/>
            <a:ext cx="12188952" cy="457200"/>
          </a:xfrm>
          <a:custGeom>
            <a:avLst/>
            <a:gdLst/>
            <a:ahLst/>
            <a:cxnLst/>
            <a:rect l="l" t="t" r="r" b="b"/>
            <a:pathLst>
              <a:path w="12188952" h="457199">
                <a:moveTo>
                  <a:pt x="12188952" y="0"/>
                </a:moveTo>
                <a:lnTo>
                  <a:pt x="0" y="0"/>
                </a:lnTo>
                <a:lnTo>
                  <a:pt x="0" y="457198"/>
                </a:lnTo>
                <a:lnTo>
                  <a:pt x="12188952" y="457198"/>
                </a:lnTo>
                <a:lnTo>
                  <a:pt x="12188952" y="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0" y="6333744"/>
            <a:ext cx="12188952" cy="64007"/>
          </a:xfrm>
          <a:custGeom>
            <a:avLst/>
            <a:gdLst/>
            <a:ahLst/>
            <a:cxnLst/>
            <a:rect l="l" t="t" r="r" b="b"/>
            <a:pathLst>
              <a:path w="12188952" h="64008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176324" y="836955"/>
            <a:ext cx="10122402" cy="863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0"/>
              </a:lnSpc>
              <a:tabLst>
                <a:tab pos="9982200" algn="l"/>
              </a:tabLst>
            </a:pPr>
            <a:r>
              <a:rPr dirty="0" smtClean="0" baseline="3309" sz="9900" spc="-109" u="sng">
                <a:solidFill>
                  <a:srgbClr val="404040"/>
                </a:solidFill>
                <a:latin typeface="Calibri Light"/>
                <a:cs typeface="Calibri Light"/>
              </a:rPr>
              <a:t>H</a:t>
            </a:r>
            <a:r>
              <a:rPr dirty="0" smtClean="0" baseline="3309" sz="9900" spc="-94" u="sng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dirty="0" smtClean="0" baseline="3309" sz="9900" spc="-109" u="sng">
                <a:solidFill>
                  <a:srgbClr val="404040"/>
                </a:solidFill>
                <a:latin typeface="Calibri Light"/>
                <a:cs typeface="Calibri Light"/>
              </a:rPr>
              <a:t>b</a:t>
            </a:r>
            <a:r>
              <a:rPr dirty="0" smtClean="0" baseline="3309" sz="9900" spc="-75" u="sng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dirty="0" smtClean="0" baseline="3309" sz="9900" spc="-189" u="sng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dirty="0" smtClean="0" baseline="3309" sz="9900" spc="-184" u="sng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dirty="0" smtClean="0" baseline="3309" sz="9900" spc="0" u="sng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dirty="0" smtClean="0" baseline="3309" sz="9900" spc="0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baseline="3309" sz="9900" spc="0" u="sng">
                <a:solidFill>
                  <a:srgbClr val="404040"/>
                </a:solidFill>
                <a:latin typeface="Calibri Light"/>
                <a:cs typeface="Calibri Light"/>
              </a:rPr>
              <a:t>	</a:t>
            </a:r>
            <a:endParaRPr sz="6600">
              <a:latin typeface="Calibri Light"/>
              <a:cs typeface="Calibri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30935" y="2097888"/>
            <a:ext cx="229006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dirty="0" smtClean="0" sz="3200" spc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88186" y="2122449"/>
            <a:ext cx="702623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dirty="0" smtClean="0" baseline="3413" sz="4800" spc="-50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ea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63216" y="2122449"/>
            <a:ext cx="1635516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dirty="0" smtClean="0" baseline="3413" sz="4800" spc="-54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3413" sz="4800" spc="-9" b="1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4800" spc="598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3413" sz="4800" spc="-3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70934" y="2122449"/>
            <a:ext cx="1972585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omni</a:t>
            </a:r>
            <a:r>
              <a:rPr dirty="0" smtClean="0" baseline="3413" sz="4800" spc="-39" b="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3413" sz="4800" spc="-2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3413" sz="4800" spc="-14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s,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17107" y="2122449"/>
            <a:ext cx="840083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dirty="0" smtClean="0" baseline="3413" sz="4800" spc="-29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29043" y="2122449"/>
            <a:ext cx="792428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3413" sz="4800" spc="-29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ts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93734" y="2122449"/>
            <a:ext cx="1351208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3413" sz="4800" spc="-9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sect</a:t>
            </a:r>
            <a:r>
              <a:rPr dirty="0" smtClean="0" baseline="3413" sz="4800" spc="9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814941" y="2122449"/>
            <a:ext cx="1322296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3413" sz="4800" spc="-9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3413" sz="4800" spc="-84" b="1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3413" sz="4800" spc="-14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88186" y="2854452"/>
            <a:ext cx="331453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dirty="0" smtClean="0" baseline="3413" sz="4800" spc="-29" b="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3413" sz="4800" spc="-34" b="1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baseline="3413" sz="4800" spc="-29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3413" sz="4800" spc="-29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able</a:t>
            </a:r>
            <a:r>
              <a:rPr dirty="0" smtClean="0" baseline="3413" sz="4800" spc="-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4800" spc="4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pla</a:t>
            </a:r>
            <a:r>
              <a:rPr dirty="0" smtClean="0" baseline="3413" sz="4800" spc="-25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3413" sz="4800" spc="0" b="1">
                <a:solidFill>
                  <a:srgbClr val="404040"/>
                </a:solidFill>
                <a:latin typeface="Calibri"/>
                <a:cs typeface="Calibri"/>
              </a:rPr>
              <a:t>ts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30935" y="3713525"/>
            <a:ext cx="2029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88186" y="3734943"/>
            <a:ext cx="677660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Some</a:t>
            </a:r>
            <a:r>
              <a:rPr dirty="0" smtClean="0" baseline="2925" sz="4200" spc="-5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special</a:t>
            </a:r>
            <a:r>
              <a:rPr dirty="0" smtClean="0" baseline="2925" sz="4200" spc="2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ope</a:t>
            </a:r>
            <a:r>
              <a:rPr dirty="0" smtClean="0" baseline="2925" sz="4200" spc="-6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-2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tions</a:t>
            </a:r>
            <a:r>
              <a:rPr dirty="0" smtClean="0" baseline="2925" sz="4200" spc="-52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-12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per</a:t>
            </a:r>
            <a:r>
              <a:rPr dirty="0" smtClean="0" baseline="2925" sz="4200" spc="-44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ormed</a:t>
            </a:r>
            <a:r>
              <a:rPr dirty="0" smtClean="0" baseline="2925" sz="4200" spc="-7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while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67827" y="3734943"/>
            <a:ext cx="262239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earing</a:t>
            </a:r>
            <a:r>
              <a:rPr dirty="0" smtClean="0" baseline="2925" sz="4200" spc="-52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50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ea</a:t>
            </a:r>
            <a:r>
              <a:rPr dirty="0" smtClean="0" baseline="2925" sz="4200" spc="-17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44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owls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32103" y="4403897"/>
            <a:ext cx="955026" cy="401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20"/>
              </a:lnSpc>
              <a:spcBef>
                <a:spcPts val="156"/>
              </a:spcBef>
            </a:pPr>
            <a:r>
              <a:rPr dirty="0" smtClean="0" baseline="3105" sz="4200" spc="0">
                <a:solidFill>
                  <a:srgbClr val="99CA38"/>
                </a:solidFill>
                <a:latin typeface="Arial"/>
                <a:cs typeface="Arial"/>
              </a:rPr>
              <a:t>•</a:t>
            </a:r>
            <a:r>
              <a:rPr dirty="0" smtClean="0" baseline="3105" sz="4200" spc="310">
                <a:solidFill>
                  <a:srgbClr val="99CA38"/>
                </a:solidFill>
                <a:latin typeface="Arial"/>
                <a:cs typeface="Arial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One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31212" y="4425315"/>
            <a:ext cx="152229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ope</a:t>
            </a:r>
            <a:r>
              <a:rPr dirty="0" smtClean="0" baseline="2925" sz="4200" spc="-5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-2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01770" y="4425315"/>
            <a:ext cx="68895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9" b="1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mtClean="0" baseline="2925" sz="4200" spc="-2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38446" y="4425315"/>
            <a:ext cx="139599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nor</a:t>
            </a:r>
            <a:r>
              <a:rPr dirty="0" smtClean="0" baseline="2925" sz="4200" spc="14" b="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baseline="2925" sz="4200" spc="9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lly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81115" y="4425315"/>
            <a:ext cx="129005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9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-44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19771" y="4425315"/>
            <a:ext cx="30656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73923" y="4425315"/>
            <a:ext cx="181790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baseline="2925" sz="4200" spc="9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9" b="1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bea</a:t>
            </a:r>
            <a:r>
              <a:rPr dirty="0" smtClean="0" baseline="2925" sz="4200" spc="4" b="1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mtClean="0" baseline="2925" sz="4200" spc="44" b="1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41661" y="4425315"/>
            <a:ext cx="88819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other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15034" y="5065649"/>
            <a:ext cx="75586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ope</a:t>
            </a:r>
            <a:r>
              <a:rPr dirty="0" smtClean="0" baseline="2925" sz="4200" spc="-6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-2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tion</a:t>
            </a:r>
            <a:r>
              <a:rPr dirty="0" smtClean="0" baseline="2925" sz="4200" spc="-42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-12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wing</a:t>
            </a:r>
            <a:r>
              <a:rPr dirty="0" smtClean="0" baseline="2925" sz="4200" spc="-41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cu</a:t>
            </a:r>
            <a:r>
              <a:rPr dirty="0" smtClean="0" baseline="2925" sz="4200" spc="-25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ting</a:t>
            </a:r>
            <a:r>
              <a:rPr dirty="0" smtClean="0" baseline="2925" sz="4200" spc="-61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mtClean="0" baseline="2925" sz="4200" spc="-4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spu</a:t>
            </a:r>
            <a:r>
              <a:rPr dirty="0" smtClean="0" baseline="2925" sz="4200" spc="-25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2925" sz="4200" spc="-69" b="1">
                <a:solidFill>
                  <a:srgbClr val="404040"/>
                </a:solidFill>
                <a:latin typeface="Calibri"/>
                <a:cs typeface="Calibri"/>
              </a:rPr>
              <a:t>/</a:t>
            </a:r>
            <a:r>
              <a:rPr dirty="0" smtClean="0" baseline="2925" sz="4200" spc="4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baseline="2925" sz="4200" spc="-2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ws</a:t>
            </a:r>
            <a:r>
              <a:rPr dirty="0" smtClean="0" baseline="2925" sz="4200" spc="-4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cu</a:t>
            </a:r>
            <a:r>
              <a:rPr dirty="0" smtClean="0" baseline="2925" sz="4200" spc="-25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324" y="6547358"/>
            <a:ext cx="1030403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mtClean="0" baseline="3413" sz="2400" spc="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05871" y="6547358"/>
            <a:ext cx="25999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22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571731" y="1338834"/>
            <a:ext cx="758852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3048" y="6400799"/>
            <a:ext cx="12188952" cy="457200"/>
          </a:xfrm>
          <a:custGeom>
            <a:avLst/>
            <a:gdLst/>
            <a:ahLst/>
            <a:cxnLst/>
            <a:rect l="l" t="t" r="r" b="b"/>
            <a:pathLst>
              <a:path w="12188952" h="457199">
                <a:moveTo>
                  <a:pt x="12188952" y="0"/>
                </a:moveTo>
                <a:lnTo>
                  <a:pt x="0" y="0"/>
                </a:lnTo>
                <a:lnTo>
                  <a:pt x="0" y="457198"/>
                </a:lnTo>
                <a:lnTo>
                  <a:pt x="12188952" y="457198"/>
                </a:lnTo>
                <a:lnTo>
                  <a:pt x="12188952" y="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6333744"/>
            <a:ext cx="12188952" cy="64007"/>
          </a:xfrm>
          <a:custGeom>
            <a:avLst/>
            <a:gdLst/>
            <a:ahLst/>
            <a:cxnLst/>
            <a:rect l="l" t="t" r="r" b="b"/>
            <a:pathLst>
              <a:path w="12188952" h="64008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193292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 h="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30935" y="1988851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dirty="0" smtClean="0" sz="2400" spc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73886" y="2007235"/>
            <a:ext cx="9751571" cy="12814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dirty="0" smtClean="0" baseline="3413" sz="3600" spc="15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beaking</a:t>
            </a:r>
            <a:r>
              <a:rPr dirty="0" smtClean="0" baseline="3413" sz="3600" spc="15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dirty="0" smtClean="0" baseline="3413" sz="3600" spc="15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3600" spc="-4" b="1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3413" sz="3600" spc="15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baseline="3413" sz="3600" spc="-2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3413" sz="3600" spc="4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baseline="3413" sz="3600" spc="-9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ss</a:t>
            </a:r>
            <a:r>
              <a:rPr dirty="0" smtClean="0" baseline="3413" sz="3600" spc="16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mtClean="0" baseline="3413" sz="3600" spc="14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wh</a:t>
            </a:r>
            <a:r>
              <a:rPr dirty="0" smtClean="0" baseline="3413" sz="3600" spc="-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ch</a:t>
            </a:r>
            <a:r>
              <a:rPr dirty="0" smtClean="0" baseline="3413" sz="3600" spc="15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3600" spc="-25" b="1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3413" sz="3600" spc="15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cut</a:t>
            </a:r>
            <a:r>
              <a:rPr dirty="0" smtClean="0" baseline="3413" sz="3600" spc="14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3600" spc="-4" b="1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3413" sz="3600" spc="16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beak</a:t>
            </a:r>
            <a:r>
              <a:rPr dirty="0" smtClean="0" baseline="3413" sz="3600" spc="15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3600" spc="-29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3413" sz="3600" spc="15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3600" spc="-34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3413" sz="3600" spc="-19" b="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baseline="3413" sz="3600" spc="-4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id</a:t>
            </a:r>
            <a:r>
              <a:rPr dirty="0" smtClean="0" baseline="3413" sz="3600" spc="14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3600" spc="-9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dirty="0" smtClean="0" baseline="3413" sz="3600" spc="-4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3413" sz="3600" spc="-4" b="1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alism,</a:t>
            </a:r>
            <a:r>
              <a:rPr dirty="0" smtClean="0" baseline="3413" sz="3600" spc="16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if</a:t>
            </a:r>
            <a:endParaRPr sz="2400">
              <a:latin typeface="Calibri"/>
              <a:cs typeface="Calibri"/>
            </a:endParaRPr>
          </a:p>
          <a:p>
            <a:pPr marL="12700" marR="4745">
              <a:lnSpc>
                <a:spcPct val="130208"/>
              </a:lnSpc>
              <a:spcBef>
                <a:spcPts val="574"/>
              </a:spcBef>
            </a:pPr>
            <a:r>
              <a:rPr dirty="0" smtClean="0" sz="2400" spc="-25" b="1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 smtClean="0" sz="24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400" spc="16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400" spc="-1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4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400" spc="16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400" spc="4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400" spc="-1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400" spc="-29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400" spc="-29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400" spc="0" b="1">
                <a:solidFill>
                  <a:srgbClr val="404040"/>
                </a:solidFill>
                <a:latin typeface="Calibri"/>
                <a:cs typeface="Calibri"/>
              </a:rPr>
              <a:t>aining</a:t>
            </a:r>
            <a:r>
              <a:rPr dirty="0" smtClean="0" sz="2400" spc="17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404040"/>
                </a:solidFill>
                <a:latin typeface="Calibri"/>
                <a:cs typeface="Calibri"/>
              </a:rPr>
              <a:t>wide</a:t>
            </a:r>
            <a:r>
              <a:rPr dirty="0" smtClean="0" sz="2400" spc="16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400" spc="-1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400" spc="0" b="1">
                <a:solidFill>
                  <a:srgbClr val="404040"/>
                </a:solidFill>
                <a:latin typeface="Calibri"/>
                <a:cs typeface="Calibri"/>
              </a:rPr>
              <a:t>ea</a:t>
            </a:r>
            <a:r>
              <a:rPr dirty="0" smtClean="0" sz="2400" spc="17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404040"/>
                </a:solidFill>
                <a:latin typeface="Calibri"/>
                <a:cs typeface="Calibri"/>
              </a:rPr>
              <a:t>whe</a:t>
            </a:r>
            <a:r>
              <a:rPr dirty="0" smtClean="0" sz="2400" spc="-25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4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400" spc="16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400" spc="-19" b="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4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400" spc="-19" b="1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400" spc="-9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400" spc="-29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400" spc="-19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400" spc="0" b="1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mtClean="0" sz="2400" spc="9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400" spc="0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400" spc="16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dirty="0" smtClean="0" sz="2400" spc="16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400" spc="-2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400" spc="0" b="1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dirty="0" smtClean="0" sz="2400" spc="9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400" spc="-29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4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400" spc="17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400" spc="-9" b="1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mtClean="0" sz="2400" spc="14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400" spc="0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400" spc="16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400" spc="-4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400" spc="0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400" spc="16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404040"/>
                </a:solidFill>
                <a:latin typeface="Calibri"/>
                <a:cs typeface="Calibri"/>
              </a:rPr>
              <a:t>need</a:t>
            </a:r>
            <a:r>
              <a:rPr dirty="0" smtClean="0" sz="2400" spc="16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400" spc="4" b="1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mtClean="0" sz="2400" spc="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400" spc="-4" b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400" spc="4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400" spc="-4" b="1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mtClean="0" sz="2400" spc="0" b="1">
                <a:solidFill>
                  <a:srgbClr val="404040"/>
                </a:solidFill>
                <a:latin typeface="Calibri"/>
                <a:cs typeface="Calibri"/>
              </a:rPr>
              <a:t>beaking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0935" y="3593630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dirty="0" smtClean="0" sz="2400" spc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73886" y="3612032"/>
            <a:ext cx="4743849" cy="8062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1279">
              <a:lnSpc>
                <a:spcPts val="2545"/>
              </a:lnSpc>
              <a:spcBef>
                <a:spcPts val="127"/>
              </a:spcBef>
            </a:pPr>
            <a:r>
              <a:rPr dirty="0" smtClean="0" baseline="3413" sz="3600" spc="-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3413" sz="3600" spc="5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wi</a:t>
            </a:r>
            <a:r>
              <a:rPr dirty="0" smtClean="0" baseline="3413" sz="3600" spc="-9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gs</a:t>
            </a:r>
            <a:r>
              <a:rPr dirty="0" smtClean="0" baseline="3413" sz="3600" spc="5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baseline="3413" sz="3600" spc="-14" b="1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baseline="3413" sz="3600" spc="-29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3413" sz="3600" spc="-9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ng</a:t>
            </a:r>
            <a:r>
              <a:rPr dirty="0" smtClean="0" baseline="3413" sz="3600" spc="5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3600" spc="-25" b="1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3413" sz="3600" spc="5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cut</a:t>
            </a:r>
            <a:r>
              <a:rPr dirty="0" smtClean="0" baseline="3413" sz="3600" spc="5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3600" spc="-4" b="1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3413" sz="3600" spc="5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wi</a:t>
            </a:r>
            <a:r>
              <a:rPr dirty="0" smtClean="0" baseline="3413" sz="3600" spc="-9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gs</a:t>
            </a:r>
            <a:r>
              <a:rPr dirty="0" smtClean="0" baseline="3413" sz="3600" spc="5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so</a:t>
            </a:r>
            <a:endParaRPr sz="2400">
              <a:latin typeface="Calibri"/>
              <a:cs typeface="Calibri"/>
            </a:endParaRPr>
          </a:p>
          <a:p>
            <a:pPr marL="12700" marR="45765">
              <a:lnSpc>
                <a:spcPct val="101725"/>
              </a:lnSpc>
              <a:spcBef>
                <a:spcPts val="690"/>
              </a:spcBef>
            </a:pPr>
            <a:r>
              <a:rPr dirty="0" smtClean="0" sz="2400" spc="-25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4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400" spc="4" b="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400" spc="-4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400" spc="-19" b="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4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400" spc="-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400" spc="-4" b="1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dirty="0" smtClean="0" sz="24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4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404040"/>
                </a:solidFill>
                <a:latin typeface="Calibri"/>
                <a:cs typeface="Calibri"/>
              </a:rPr>
              <a:t>nai</a:t>
            </a:r>
            <a:r>
              <a:rPr dirty="0" smtClean="0" sz="2400" spc="-4" b="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400" spc="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400" spc="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404040"/>
                </a:solidFill>
                <a:latin typeface="Calibri"/>
                <a:cs typeface="Calibri"/>
              </a:rPr>
              <a:t>only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23178" y="3612032"/>
            <a:ext cx="499570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3413" sz="3600" spc="-9" b="1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mtClean="0" baseline="3413" sz="3600" spc="-19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3413" sz="3600" spc="4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mtClean="0" baseline="3413" sz="3600" spc="-9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3413" sz="3600" spc="-25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baseline="3413" sz="3600" spc="5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baseline="3413" sz="3600" spc="-44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baseline="3413" sz="3600" spc="5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not</a:t>
            </a:r>
            <a:r>
              <a:rPr dirty="0" smtClean="0" baseline="3413" sz="3600" spc="5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3600" spc="-4" b="1">
                <a:solidFill>
                  <a:srgbClr val="404040"/>
                </a:solidFill>
                <a:latin typeface="Calibri"/>
                <a:cs typeface="Calibri"/>
              </a:rPr>
              <a:t>fl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baseline="3413" sz="3600" spc="5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 smtClean="0" baseline="3413" sz="3600" spc="-4" b="1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ile</a:t>
            </a:r>
            <a:r>
              <a:rPr dirty="0" smtClean="0" baseline="3413" sz="3600" spc="5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3600" spc="-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3413" sz="3600" spc="5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cl</a:t>
            </a:r>
            <a:r>
              <a:rPr dirty="0" smtClean="0" baseline="3413" sz="3600" spc="-34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3413" sz="3600" spc="-14" b="1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3413" sz="3600" spc="6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3600" spc="-25" b="1">
                <a:solidFill>
                  <a:srgbClr val="404040"/>
                </a:solidFill>
                <a:latin typeface="Calibri"/>
                <a:cs typeface="Calibri"/>
              </a:rPr>
              <a:t>we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0935" y="4722018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dirty="0" smtClean="0" sz="2400" spc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3886" y="4740402"/>
            <a:ext cx="3138298" cy="8059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dirty="0" smtClean="0" baseline="3413" sz="3600" spc="-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3413" sz="3600" spc="522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sp</a:t>
            </a:r>
            <a:r>
              <a:rPr dirty="0" smtClean="0" baseline="3413" sz="3600" spc="-4" b="1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3413" sz="3600" spc="522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cu</a:t>
            </a:r>
            <a:r>
              <a:rPr dirty="0" smtClean="0" baseline="3413" sz="3600" spc="-29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3413" sz="3600" spc="-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ng</a:t>
            </a:r>
            <a:r>
              <a:rPr dirty="0" smtClean="0" baseline="3413" sz="3600" spc="522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3600" spc="-25" b="1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3413" sz="3600" spc="532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cut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89"/>
              </a:spcBef>
            </a:pPr>
            <a:r>
              <a:rPr dirty="0" smtClean="0" sz="2400" spc="0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400" spc="-2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4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400" spc="-9" b="1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400" spc="-50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400" spc="0" b="1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sz="2400" spc="1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404040"/>
                </a:solidFill>
                <a:latin typeface="Calibri"/>
                <a:cs typeface="Calibri"/>
              </a:rPr>
              <a:t>ha</a:t>
            </a:r>
            <a:r>
              <a:rPr dirty="0" smtClean="0" sz="2400" spc="-4" b="1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mtClean="0" sz="2400" spc="0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400" spc="-29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400" spc="-19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4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400" spc="1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400" spc="-29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400" spc="0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4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400" spc="-19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400" spc="-29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400" spc="-29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400" spc="0" b="1">
                <a:solidFill>
                  <a:srgbClr val="404040"/>
                </a:solidFill>
                <a:latin typeface="Calibri"/>
                <a:cs typeface="Calibri"/>
              </a:rPr>
              <a:t>ack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07738" y="4740402"/>
            <a:ext cx="1586060" cy="8059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dirty="0" smtClean="0" baseline="3413" sz="3600" spc="-4" b="1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3413" sz="3600" spc="532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sp</a:t>
            </a:r>
            <a:r>
              <a:rPr dirty="0" smtClean="0" baseline="3413" sz="3600" spc="-4" b="1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3413" sz="3600" spc="522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3600" spc="-14" b="1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endParaRPr sz="2400">
              <a:latin typeface="Calibri"/>
              <a:cs typeface="Calibri"/>
            </a:endParaRPr>
          </a:p>
          <a:p>
            <a:pPr marL="15748" marR="45720">
              <a:lnSpc>
                <a:spcPct val="101725"/>
              </a:lnSpc>
              <a:spcBef>
                <a:spcPts val="689"/>
              </a:spcBef>
            </a:pPr>
            <a:r>
              <a:rPr dirty="0" smtClean="0" sz="2400" spc="4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400" spc="0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400" spc="-1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400" spc="-4" b="1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dirty="0" smtClean="0" sz="24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400" spc="1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404040"/>
                </a:solidFill>
                <a:latin typeface="Calibri"/>
                <a:cs typeface="Calibri"/>
              </a:rPr>
              <a:t>sp</a:t>
            </a:r>
            <a:r>
              <a:rPr dirty="0" smtClean="0" sz="2400" spc="-4" b="1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400" spc="0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61659" y="4740402"/>
            <a:ext cx="496021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dirty="0" smtClean="0" baseline="3413" sz="3600" spc="-34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3413" sz="3600" spc="-29" b="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oid</a:t>
            </a:r>
            <a:r>
              <a:rPr dirty="0" smtClean="0" baseline="3413" sz="3600" spc="512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3600" spc="-9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baseline="3413" sz="3600" spc="-9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3413" sz="3600" spc="-9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3413" sz="3600" spc="-4" b="1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alism</a:t>
            </a:r>
            <a:r>
              <a:rPr dirty="0" smtClean="0" baseline="3413" sz="3600" spc="532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be</a:t>
            </a:r>
            <a:r>
              <a:rPr dirty="0" smtClean="0" baseline="3413" sz="3600" spc="-9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ause</a:t>
            </a:r>
            <a:r>
              <a:rPr dirty="0" smtClean="0" baseline="3413" sz="3600" spc="532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it</a:t>
            </a:r>
            <a:r>
              <a:rPr dirty="0" smtClean="0" baseline="3413" sz="3600" spc="522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dirty="0" smtClean="0" baseline="3413" sz="3600" spc="517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3413" sz="3600" spc="-9" b="1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eir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324" y="6547358"/>
            <a:ext cx="1030403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mtClean="0" baseline="3413" sz="2400" spc="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05871" y="6547358"/>
            <a:ext cx="25999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23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93292" y="1597660"/>
            <a:ext cx="996696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3048" y="6400799"/>
            <a:ext cx="12188952" cy="457200"/>
          </a:xfrm>
          <a:custGeom>
            <a:avLst/>
            <a:gdLst/>
            <a:ahLst/>
            <a:cxnLst/>
            <a:rect l="l" t="t" r="r" b="b"/>
            <a:pathLst>
              <a:path w="12188952" h="457199">
                <a:moveTo>
                  <a:pt x="12188952" y="0"/>
                </a:moveTo>
                <a:lnTo>
                  <a:pt x="0" y="0"/>
                </a:lnTo>
                <a:lnTo>
                  <a:pt x="0" y="457198"/>
                </a:lnTo>
                <a:lnTo>
                  <a:pt x="12188952" y="457198"/>
                </a:lnTo>
                <a:lnTo>
                  <a:pt x="12188952" y="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0" y="6333744"/>
            <a:ext cx="12188952" cy="64007"/>
          </a:xfrm>
          <a:custGeom>
            <a:avLst/>
            <a:gdLst/>
            <a:ahLst/>
            <a:cxnLst/>
            <a:rect l="l" t="t" r="r" b="b"/>
            <a:pathLst>
              <a:path w="12188952" h="64008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1193292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 h="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030935" y="1998337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dirty="0" smtClean="0" sz="2600" spc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73886" y="2018283"/>
            <a:ext cx="8556607" cy="8714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Male</a:t>
            </a:r>
            <a:r>
              <a:rPr dirty="0" smtClean="0" baseline="3150" sz="3900" spc="357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peac</a:t>
            </a:r>
            <a:r>
              <a:rPr dirty="0" smtClean="0" baseline="3150" sz="3900" spc="4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ck</a:t>
            </a:r>
            <a:r>
              <a:rPr dirty="0" smtClean="0" baseline="3150" sz="3900" spc="362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150" sz="3900" spc="-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3150" sz="3900" spc="367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mo</a:t>
            </a:r>
            <a:r>
              <a:rPr dirty="0" smtClean="0" baseline="3150" sz="3900" spc="-3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3150" sz="3900" spc="352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be</a:t>
            </a:r>
            <a:r>
              <a:rPr dirty="0" smtClean="0" baseline="3150" sz="3900" spc="9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baseline="3150" sz="3900" spc="-9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iful</a:t>
            </a:r>
            <a:r>
              <a:rPr dirty="0" smtClean="0" baseline="3150" sz="3900" spc="367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mtClean="0" baseline="3150" sz="3900" spc="-39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ving</a:t>
            </a:r>
            <a:r>
              <a:rPr dirty="0" smtClean="0" baseline="3150" sz="3900" spc="372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beau</a:t>
            </a:r>
            <a:r>
              <a:rPr dirty="0" smtClean="0" baseline="3150" sz="3900" spc="-4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iful</a:t>
            </a:r>
            <a:r>
              <a:rPr dirty="0" smtClean="0" baseline="3150" sz="3900" spc="367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150" sz="3900" spc="-44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3150" sz="3900" spc="-14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3150" sz="3900" spc="-9" b="1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er</a:t>
            </a:r>
            <a:r>
              <a:rPr dirty="0" smtClean="0" baseline="3150" sz="3900" spc="352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150" sz="3900" spc="14" b="1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ct val="101725"/>
              </a:lnSpc>
              <a:spcBef>
                <a:spcPts val="746"/>
              </a:spcBef>
            </a:pPr>
            <a:r>
              <a:rPr dirty="0" smtClean="0" sz="2600" spc="0" b="1">
                <a:solidFill>
                  <a:srgbClr val="404040"/>
                </a:solidFill>
                <a:latin typeface="Calibri"/>
                <a:cs typeface="Calibri"/>
              </a:rPr>
              <a:t>wings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973437" y="2018283"/>
            <a:ext cx="511826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dirty="0" smtClean="0" baseline="3150" sz="3900" spc="-29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ail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531221" y="2018283"/>
            <a:ext cx="595745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3150" sz="3900" spc="19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30935" y="3205599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dirty="0" smtClean="0" sz="2600" spc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73886" y="3225546"/>
            <a:ext cx="738714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Its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special</a:t>
            </a:r>
            <a:r>
              <a:rPr dirty="0" smtClean="0" baseline="3150" sz="3900" spc="-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cha</a:t>
            </a:r>
            <a:r>
              <a:rPr dirty="0" smtClean="0" baseline="3150" sz="3900" spc="-6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ac</a:t>
            </a:r>
            <a:r>
              <a:rPr dirty="0" smtClean="0" baseline="3150" sz="3900" spc="-39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er</a:t>
            </a:r>
            <a:r>
              <a:rPr dirty="0" smtClean="0" baseline="3150" sz="3900" spc="1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150" sz="3900" spc="-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3150" sz="3900" spc="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3150" sz="3900" spc="-9" b="1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mtClean="0" baseline="3150" sz="3900" spc="-2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150" sz="3900" spc="-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3150" sz="3900" spc="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150" sz="3900" spc="-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3150" sz="3900" spc="-9" b="1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3150" sz="3900" spc="1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lo</a:t>
            </a:r>
            <a:r>
              <a:rPr dirty="0" smtClean="0" baseline="3150" sz="3900" spc="-4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3150" sz="3900" spc="-25" b="1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3150" sz="3900" spc="-19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mtClean="0" baseline="3150" sz="3900" spc="-9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3150" sz="3900" spc="-3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baseline="3150" sz="3900" spc="1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3150" sz="3900" spc="-4" b="1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out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61857" y="3225546"/>
            <a:ext cx="24262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02649" y="3225546"/>
            <a:ext cx="61957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dirty="0" smtClean="0" baseline="3150" sz="3900" spc="-44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3150" sz="3900" spc="-19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0935" y="3899400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dirty="0" smtClean="0" sz="2600" spc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73886" y="3919347"/>
            <a:ext cx="336570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3150" sz="3900" spc="-2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3150" sz="3900" spc="-9" b="1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baseline="3150" sz="3900" spc="-5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baseline="3150" sz="3900" spc="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mtClean="0" baseline="3150" sz="3900" spc="-4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mtClean="0" baseline="3150" sz="3900" spc="-9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3150" sz="3900" spc="-29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3150" sz="3900" spc="-2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3150" sz="3900" spc="1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150" sz="3900" spc="-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3150" sz="3900" spc="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j</a:t>
            </a:r>
            <a:r>
              <a:rPr dirty="0" smtClean="0" baseline="3150" sz="3900" spc="-9" b="1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ngle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0935" y="4592820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dirty="0" smtClean="0" sz="2600" spc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3886" y="4612767"/>
            <a:ext cx="499654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Mo</a:t>
            </a:r>
            <a:r>
              <a:rPr dirty="0" smtClean="0" baseline="3150" sz="3900" spc="-9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3150" sz="3900" spc="-4" b="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baseline="3150" sz="3900" spc="-1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used</a:t>
            </a:r>
            <a:r>
              <a:rPr dirty="0" smtClean="0" baseline="3150" sz="3900" spc="1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orname</a:t>
            </a:r>
            <a:r>
              <a:rPr dirty="0" smtClean="0" baseline="3150" sz="3900" spc="-29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3150" sz="3900" spc="-29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baseline="3150" sz="3900" spc="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baseline="3150" sz="3900" spc="-9" b="1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rpose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0935" y="5284970"/>
            <a:ext cx="190754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dirty="0" smtClean="0" sz="2600" spc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3886" y="5304917"/>
            <a:ext cx="7235141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baseline="3150" sz="3900" spc="-44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also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150" sz="3900" spc="-29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ou</a:t>
            </a:r>
            <a:r>
              <a:rPr dirty="0" smtClean="0" baseline="3150" sz="3900" spc="-4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baseline="3150" sz="3900" spc="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150" sz="3900" spc="-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150" sz="3900" spc="-50" b="1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3150" sz="3900" spc="9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logi</a:t>
            </a:r>
            <a:r>
              <a:rPr dirty="0" smtClean="0" baseline="3150" sz="3900" spc="-4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baseline="3150" sz="3900" spc="-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150" sz="3900" spc="-44" b="1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3150" sz="3900" spc="-3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baseline="3150" sz="3900" spc="-9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3150" sz="3900" spc="3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150" sz="3900" spc="4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3150" sz="3900" spc="-29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3150" sz="3900" spc="-9" b="1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baseline="3150" sz="3900" spc="-5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baseline="3150" sz="3900" spc="1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baseline="3150" sz="3900" spc="-4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3150" sz="3900" spc="-25" b="1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dirty="0" smtClean="0" baseline="3150" sz="3900" spc="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324" y="6547358"/>
            <a:ext cx="1030403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mtClean="0" baseline="3413" sz="2400" spc="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07979" y="6547358"/>
            <a:ext cx="158735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93292" y="1597660"/>
            <a:ext cx="996696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/>
          <p:nvPr/>
        </p:nvSpPr>
        <p:spPr>
          <a:xfrm>
            <a:off x="3048" y="6400799"/>
            <a:ext cx="12188952" cy="457200"/>
          </a:xfrm>
          <a:custGeom>
            <a:avLst/>
            <a:gdLst/>
            <a:ahLst/>
            <a:cxnLst/>
            <a:rect l="l" t="t" r="r" b="b"/>
            <a:pathLst>
              <a:path w="12188952" h="457199">
                <a:moveTo>
                  <a:pt x="12188952" y="0"/>
                </a:moveTo>
                <a:lnTo>
                  <a:pt x="0" y="0"/>
                </a:lnTo>
                <a:lnTo>
                  <a:pt x="0" y="457198"/>
                </a:lnTo>
                <a:lnTo>
                  <a:pt x="12188952" y="457198"/>
                </a:lnTo>
                <a:lnTo>
                  <a:pt x="12188952" y="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0" y="6333744"/>
            <a:ext cx="12188952" cy="64007"/>
          </a:xfrm>
          <a:custGeom>
            <a:avLst/>
            <a:gdLst/>
            <a:ahLst/>
            <a:cxnLst/>
            <a:rect l="l" t="t" r="r" b="b"/>
            <a:pathLst>
              <a:path w="12188952" h="64008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176324" y="836955"/>
            <a:ext cx="10122402" cy="863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0"/>
              </a:lnSpc>
              <a:tabLst>
                <a:tab pos="9982200" algn="l"/>
              </a:tabLst>
            </a:pPr>
            <a:r>
              <a:rPr dirty="0" smtClean="0" baseline="3309" sz="9900" spc="-94" u="sng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dirty="0" smtClean="0" baseline="3309" sz="9900" spc="-94" u="sng">
                <a:solidFill>
                  <a:srgbClr val="404040"/>
                </a:solidFill>
                <a:latin typeface="Calibri Light"/>
                <a:cs typeface="Calibri Light"/>
              </a:rPr>
              <a:t>p</a:t>
            </a:r>
            <a:r>
              <a:rPr dirty="0" smtClean="0" baseline="3309" sz="9900" spc="-104" u="sng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dirty="0" smtClean="0" baseline="3309" sz="9900" spc="-104" u="sng">
                <a:solidFill>
                  <a:srgbClr val="404040"/>
                </a:solidFill>
                <a:latin typeface="Calibri Light"/>
                <a:cs typeface="Calibri Light"/>
              </a:rPr>
              <a:t>c</a:t>
            </a:r>
            <a:r>
              <a:rPr dirty="0" smtClean="0" baseline="3309" sz="9900" spc="-75" u="sng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dirty="0" smtClean="0" baseline="3309" sz="9900" spc="-89" u="sng">
                <a:solidFill>
                  <a:srgbClr val="404040"/>
                </a:solidFill>
                <a:latin typeface="Calibri Light"/>
                <a:cs typeface="Calibri Light"/>
              </a:rPr>
              <a:t>f</a:t>
            </a:r>
            <a:r>
              <a:rPr dirty="0" smtClean="0" baseline="3309" sz="9900" spc="-75" u="sng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dirty="0" smtClean="0" baseline="3309" sz="9900" spc="0" u="sng">
                <a:solidFill>
                  <a:srgbClr val="404040"/>
                </a:solidFill>
                <a:latin typeface="Calibri Light"/>
                <a:cs typeface="Calibri Light"/>
              </a:rPr>
              <a:t>c</a:t>
            </a:r>
            <a:r>
              <a:rPr dirty="0" smtClean="0" baseline="3309" sz="9900" spc="-234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baseline="3309" sz="9900" spc="-94" u="sng">
                <a:solidFill>
                  <a:srgbClr val="404040"/>
                </a:solidFill>
                <a:latin typeface="Calibri Light"/>
                <a:cs typeface="Calibri Light"/>
              </a:rPr>
              <a:t>q</a:t>
            </a:r>
            <a:r>
              <a:rPr dirty="0" smtClean="0" baseline="3309" sz="9900" spc="-109" u="sng">
                <a:solidFill>
                  <a:srgbClr val="404040"/>
                </a:solidFill>
                <a:latin typeface="Calibri Light"/>
                <a:cs typeface="Calibri Light"/>
              </a:rPr>
              <a:t>u</a:t>
            </a:r>
            <a:r>
              <a:rPr dirty="0" smtClean="0" baseline="3309" sz="9900" spc="-109" u="sng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dirty="0" smtClean="0" baseline="3309" sz="9900" spc="-75" u="sng">
                <a:solidFill>
                  <a:srgbClr val="404040"/>
                </a:solidFill>
                <a:latin typeface="Calibri Light"/>
                <a:cs typeface="Calibri Light"/>
              </a:rPr>
              <a:t>l</a:t>
            </a:r>
            <a:r>
              <a:rPr dirty="0" smtClean="0" baseline="3309" sz="9900" spc="-75" u="sng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dirty="0" smtClean="0" baseline="3309" sz="9900" spc="-94" u="sng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dirty="0" smtClean="0" baseline="3309" sz="9900" spc="0" u="sng">
                <a:solidFill>
                  <a:srgbClr val="404040"/>
                </a:solidFill>
                <a:latin typeface="Calibri Light"/>
                <a:cs typeface="Calibri Light"/>
              </a:rPr>
              <a:t>y</a:t>
            </a:r>
            <a:r>
              <a:rPr dirty="0" smtClean="0" baseline="3309" sz="9900" spc="0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baseline="3309" sz="9900" spc="0" u="sng">
                <a:solidFill>
                  <a:srgbClr val="404040"/>
                </a:solidFill>
                <a:latin typeface="Calibri Light"/>
                <a:cs typeface="Calibri Light"/>
              </a:rPr>
              <a:t>	</a:t>
            </a:r>
            <a:endParaRPr sz="6600">
              <a:latin typeface="Calibri Light"/>
              <a:cs typeface="Calibri 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30935" y="1963338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73886" y="1984755"/>
            <a:ext cx="554782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Its</a:t>
            </a:r>
            <a:r>
              <a:rPr dirty="0" smtClean="0" baseline="2925" sz="4200" spc="1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specific</a:t>
            </a:r>
            <a:r>
              <a:rPr dirty="0" smtClean="0" baseline="2925" sz="4200" spc="1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qual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ty</a:t>
            </a:r>
            <a:r>
              <a:rPr dirty="0" smtClean="0" baseline="2925" sz="4200" spc="2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dancing</a:t>
            </a:r>
            <a:r>
              <a:rPr dirty="0" smtClean="0" baseline="2925" sz="4200" spc="-8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pos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30935" y="2781479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91525" y="2784475"/>
            <a:ext cx="718608" cy="399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05"/>
              </a:lnSpc>
              <a:spcBef>
                <a:spcPts val="155"/>
              </a:spcBef>
            </a:pPr>
            <a:r>
              <a:rPr dirty="0" smtClean="0" baseline="2925" sz="4200" spc="14" b="1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dirty="0" smtClean="0" baseline="2925" sz="4200" spc="9" b="1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29520" sz="2775" spc="0" b="1">
                <a:solidFill>
                  <a:srgbClr val="404040"/>
                </a:solidFill>
                <a:latin typeface="Calibri"/>
                <a:cs typeface="Calibri"/>
              </a:rPr>
              <a:t>1/2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73886" y="2802915"/>
            <a:ext cx="6990114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Male</a:t>
            </a:r>
            <a:r>
              <a:rPr dirty="0" smtClean="0" baseline="2925" sz="4200" spc="2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4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baseline="2925" sz="4200" spc="4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ac</a:t>
            </a:r>
            <a:r>
              <a:rPr dirty="0" smtClean="0" baseline="2925" sz="4200" spc="-14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ck</a:t>
            </a:r>
            <a:r>
              <a:rPr dirty="0" smtClean="0" baseline="2925" sz="4200" spc="20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4" b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anc</a:t>
            </a:r>
            <a:r>
              <a:rPr dirty="0" smtClean="0" baseline="2925" sz="4200" spc="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ng</a:t>
            </a:r>
            <a:r>
              <a:rPr dirty="0" smtClean="0" baseline="2925" sz="4200" spc="19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dirty="0" smtClean="0" baseline="2925" sz="4200" spc="21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39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x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ended</a:t>
            </a:r>
            <a:r>
              <a:rPr dirty="0" smtClean="0" baseline="2925" sz="4200" spc="20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-29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9" b="1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mtClean="0" baseline="2925" sz="4200" spc="4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81897" y="2802915"/>
            <a:ext cx="25569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–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365361" y="2802915"/>
            <a:ext cx="1767014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dirty="0" smtClean="0" baseline="2925" sz="4200" spc="20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44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4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-19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2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-5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-14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64128" y="3424809"/>
            <a:ext cx="604551" cy="399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05"/>
              </a:lnSpc>
              <a:spcBef>
                <a:spcPts val="155"/>
              </a:spcBef>
            </a:pPr>
            <a:r>
              <a:rPr dirty="0" smtClean="0" baseline="2925" sz="4200" b="1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29520" sz="2775" b="1">
                <a:solidFill>
                  <a:srgbClr val="404040"/>
                </a:solidFill>
                <a:latin typeface="Calibri"/>
                <a:cs typeface="Calibri"/>
              </a:rPr>
              <a:t>1/2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73886" y="3443478"/>
            <a:ext cx="215427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rig</a:t>
            </a:r>
            <a:r>
              <a:rPr dirty="0" smtClean="0" baseline="2925" sz="4200" spc="-29" b="1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22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side</a:t>
            </a:r>
            <a:r>
              <a:rPr dirty="0" smtClean="0" baseline="2925" sz="4200" spc="27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43502" y="3443478"/>
            <a:ext cx="54972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–</a:t>
            </a:r>
            <a:r>
              <a:rPr dirty="0" smtClean="0" baseline="2925" sz="4200" spc="25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28718" y="3443478"/>
            <a:ext cx="210817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44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4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-25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237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14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om</a:t>
            </a:r>
            <a:r>
              <a:rPr dirty="0" smtClean="0" baseline="2925" sz="4200" spc="23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baseline="2925" sz="4200" spc="-29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ft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73367" y="3443478"/>
            <a:ext cx="67684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side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85075" y="3443478"/>
            <a:ext cx="88698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while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08873" y="3443478"/>
            <a:ext cx="81884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body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62313" y="3443478"/>
            <a:ext cx="142320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dia</a:t>
            </a:r>
            <a:r>
              <a:rPr dirty="0" smtClean="0" baseline="2925" sz="4200" spc="9" b="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baseline="2925" sz="4200" spc="-14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4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22686" y="3443478"/>
            <a:ext cx="30656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26640" y="4064889"/>
            <a:ext cx="604308" cy="399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05"/>
              </a:lnSpc>
              <a:spcBef>
                <a:spcPts val="155"/>
              </a:spcBef>
            </a:pPr>
            <a:r>
              <a:rPr dirty="0" smtClean="0" baseline="2925" sz="420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9520" sz="2775" b="1">
                <a:solidFill>
                  <a:srgbClr val="404040"/>
                </a:solidFill>
                <a:latin typeface="Calibri"/>
                <a:cs typeface="Calibri"/>
              </a:rPr>
              <a:t>1/2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73886" y="4083329"/>
            <a:ext cx="94882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ab</a:t>
            </a:r>
            <a:r>
              <a:rPr dirty="0" smtClean="0" baseline="2925" sz="4200" spc="-9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ut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04236" y="4083329"/>
            <a:ext cx="772871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44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0935" y="4879385"/>
            <a:ext cx="2029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73886" y="4900803"/>
            <a:ext cx="280809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dirty="0" smtClean="0" baseline="2925" sz="4200" spc="-25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baseline="2925" sz="4200" spc="-41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equ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space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86174" y="4900803"/>
            <a:ext cx="50231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44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92142" y="4900803"/>
            <a:ext cx="167894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baseline="2925" sz="4200" spc="-9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-25" b="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eme</a:t>
            </a:r>
            <a:r>
              <a:rPr dirty="0" smtClean="0" baseline="2925" sz="4200" spc="-25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6324" y="6547358"/>
            <a:ext cx="1030403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mtClean="0" baseline="3413" sz="2400" spc="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07979" y="6547358"/>
            <a:ext cx="158735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69567" y="1338834"/>
            <a:ext cx="15990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038867" y="1338834"/>
            <a:ext cx="512138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3048" y="6400799"/>
            <a:ext cx="12188952" cy="457200"/>
          </a:xfrm>
          <a:custGeom>
            <a:avLst/>
            <a:gdLst/>
            <a:ahLst/>
            <a:cxnLst/>
            <a:rect l="l" t="t" r="r" b="b"/>
            <a:pathLst>
              <a:path w="12188952" h="457199">
                <a:moveTo>
                  <a:pt x="12188952" y="0"/>
                </a:moveTo>
                <a:lnTo>
                  <a:pt x="0" y="0"/>
                </a:lnTo>
                <a:lnTo>
                  <a:pt x="0" y="457198"/>
                </a:lnTo>
                <a:lnTo>
                  <a:pt x="12188952" y="457198"/>
                </a:lnTo>
                <a:lnTo>
                  <a:pt x="12188952" y="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0" y="6333744"/>
            <a:ext cx="12188952" cy="64007"/>
          </a:xfrm>
          <a:custGeom>
            <a:avLst/>
            <a:gdLst/>
            <a:ahLst/>
            <a:cxnLst/>
            <a:rect l="l" t="t" r="r" b="b"/>
            <a:pathLst>
              <a:path w="12188952" h="64008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1193292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 h="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030935" y="2071295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88186" y="2092731"/>
            <a:ext cx="730066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mtClean="0" baseline="2925" sz="4200" spc="-1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18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-25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18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ma</a:t>
            </a:r>
            <a:r>
              <a:rPr dirty="0" smtClean="0" baseline="2925" sz="4200" spc="-44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baseline="2925" sz="4200" spc="17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39" b="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baseline="2925" sz="4200" spc="4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9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baseline="2925" sz="4200" spc="-29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9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ies</a:t>
            </a:r>
            <a:r>
              <a:rPr dirty="0" smtClean="0" baseline="2925" sz="4200" spc="166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19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4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-14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-44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owl</a:t>
            </a:r>
            <a:r>
              <a:rPr dirty="0" smtClean="0" baseline="2925" sz="4200" spc="19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9" b="1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hich</a:t>
            </a:r>
            <a:r>
              <a:rPr dirty="0" smtClean="0" baseline="2925" sz="4200" spc="16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mtClean="0" baseline="2925" sz="4200" spc="-39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-14" b="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15197" y="2092731"/>
            <a:ext cx="411404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51061" y="2092731"/>
            <a:ext cx="89634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ma</a:t>
            </a:r>
            <a:r>
              <a:rPr dirty="0" smtClean="0" baseline="2925" sz="4200" spc="-44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71557" y="2092731"/>
            <a:ext cx="959711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col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32103" y="2733294"/>
            <a:ext cx="4953278" cy="17875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8782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but</a:t>
            </a:r>
            <a:r>
              <a:rPr dirty="0" smtClean="0" baseline="2925" sz="4200" spc="-2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mtClean="0" baseline="2925" sz="4200" spc="-2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mo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-2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baseline="2925" sz="4200" spc="-9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baseline="2925" sz="4200" spc="9" b="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dirty="0" smtClean="0" baseline="2925" sz="4200" spc="-112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39" b="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ari</a:t>
            </a:r>
            <a:r>
              <a:rPr dirty="0" smtClean="0" baseline="2925" sz="4200" spc="-29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ties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  <a:spcBef>
                <a:spcPts val="1870"/>
              </a:spcBef>
            </a:pPr>
            <a:r>
              <a:rPr dirty="0" smtClean="0" sz="2800">
                <a:solidFill>
                  <a:srgbClr val="99CA38"/>
                </a:solidFill>
                <a:latin typeface="Arial"/>
                <a:cs typeface="Arial"/>
              </a:rPr>
              <a:t>•</a:t>
            </a:r>
            <a:r>
              <a:rPr dirty="0" smtClean="0" sz="2800" spc="-314">
                <a:solidFill>
                  <a:srgbClr val="99CA38"/>
                </a:solidFill>
                <a:latin typeface="Arial"/>
                <a:cs typeface="Arial"/>
              </a:rPr>
              <a:t> 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Blue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  <a:spcBef>
                <a:spcPts val="2225"/>
              </a:spcBef>
            </a:pPr>
            <a:r>
              <a:rPr dirty="0" smtClean="0" sz="2800">
                <a:solidFill>
                  <a:srgbClr val="99CA38"/>
                </a:solidFill>
                <a:latin typeface="Arial"/>
                <a:cs typeface="Arial"/>
              </a:rPr>
              <a:t>•</a:t>
            </a:r>
            <a:r>
              <a:rPr dirty="0" smtClean="0" sz="2800" spc="-314">
                <a:solidFill>
                  <a:srgbClr val="99CA38"/>
                </a:solidFill>
                <a:latin typeface="Arial"/>
                <a:cs typeface="Arial"/>
              </a:rPr>
              <a:t> 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800" spc="-3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800" spc="0" b="1">
                <a:solidFill>
                  <a:srgbClr val="404040"/>
                </a:solidFill>
                <a:latin typeface="Calibri"/>
                <a:cs typeface="Calibri"/>
              </a:rPr>
              <a:t>een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92139" y="2733294"/>
            <a:ext cx="55463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-3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51447" y="2733294"/>
            <a:ext cx="39530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50734" y="2733294"/>
            <a:ext cx="124342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44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ol</a:t>
            </a:r>
            <a:r>
              <a:rPr dirty="0" smtClean="0" baseline="2925" sz="4200" spc="-9" b="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-9" b="1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2103" y="4834942"/>
            <a:ext cx="1162025" cy="4022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20"/>
              </a:lnSpc>
              <a:spcBef>
                <a:spcPts val="156"/>
              </a:spcBef>
            </a:pPr>
            <a:r>
              <a:rPr dirty="0" smtClean="0" baseline="3105" sz="4200">
                <a:solidFill>
                  <a:srgbClr val="99CA38"/>
                </a:solidFill>
                <a:latin typeface="Arial"/>
                <a:cs typeface="Arial"/>
              </a:rPr>
              <a:t>•</a:t>
            </a:r>
            <a:r>
              <a:rPr dirty="0" smtClean="0" baseline="3105" sz="4200" spc="-314">
                <a:solidFill>
                  <a:srgbClr val="99CA38"/>
                </a:solidFill>
                <a:latin typeface="Arial"/>
                <a:cs typeface="Arial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Whi</a:t>
            </a:r>
            <a:r>
              <a:rPr dirty="0" smtClean="0" baseline="2925" sz="4200" spc="-39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95220" y="4856378"/>
            <a:ext cx="2883961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(th</a:t>
            </a:r>
            <a:r>
              <a:rPr dirty="0" smtClean="0" baseline="2925" sz="4200" spc="-2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ou</a:t>
            </a:r>
            <a:r>
              <a:rPr dirty="0" smtClean="0" baseline="2925" sz="4200" spc="-9" b="1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mtClean="0" baseline="2925" sz="4200" spc="1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r>
              <a:rPr dirty="0" smtClean="0" baseline="2925" sz="4200" spc="-9" b="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ectio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324" y="6547358"/>
            <a:ext cx="1030403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mtClean="0" baseline="3413" sz="2400" spc="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07979" y="6547358"/>
            <a:ext cx="158735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93292" y="1597660"/>
            <a:ext cx="996696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3048" y="6400799"/>
            <a:ext cx="12188952" cy="457200"/>
          </a:xfrm>
          <a:custGeom>
            <a:avLst/>
            <a:gdLst/>
            <a:ahLst/>
            <a:cxnLst/>
            <a:rect l="l" t="t" r="r" b="b"/>
            <a:pathLst>
              <a:path w="12188952" h="457199">
                <a:moveTo>
                  <a:pt x="12188952" y="0"/>
                </a:moveTo>
                <a:lnTo>
                  <a:pt x="0" y="0"/>
                </a:lnTo>
                <a:lnTo>
                  <a:pt x="0" y="457198"/>
                </a:lnTo>
                <a:lnTo>
                  <a:pt x="12188952" y="457198"/>
                </a:lnTo>
                <a:lnTo>
                  <a:pt x="12188952" y="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0" y="6333744"/>
            <a:ext cx="12188952" cy="64007"/>
          </a:xfrm>
          <a:custGeom>
            <a:avLst/>
            <a:gdLst/>
            <a:ahLst/>
            <a:cxnLst/>
            <a:rect l="l" t="t" r="r" b="b"/>
            <a:pathLst>
              <a:path w="12188952" h="64008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76324" y="836955"/>
            <a:ext cx="10122402" cy="863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0"/>
              </a:lnSpc>
              <a:tabLst>
                <a:tab pos="9982200" algn="l"/>
              </a:tabLst>
            </a:pPr>
            <a:r>
              <a:rPr dirty="0" smtClean="0" baseline="3309" sz="9900" spc="-454" u="sng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dirty="0" smtClean="0" baseline="3309" sz="9900" spc="-89" u="sng">
                <a:solidFill>
                  <a:srgbClr val="404040"/>
                </a:solidFill>
                <a:latin typeface="Calibri Light"/>
                <a:cs typeface="Calibri Light"/>
              </a:rPr>
              <a:t>y</a:t>
            </a:r>
            <a:r>
              <a:rPr dirty="0" smtClean="0" baseline="3309" sz="9900" spc="-109" u="sng">
                <a:solidFill>
                  <a:srgbClr val="404040"/>
                </a:solidFill>
                <a:latin typeface="Calibri Light"/>
                <a:cs typeface="Calibri Light"/>
              </a:rPr>
              <a:t>p</a:t>
            </a:r>
            <a:r>
              <a:rPr dirty="0" smtClean="0" baseline="3309" sz="9900" spc="-104" u="sng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dirty="0" smtClean="0" baseline="3309" sz="9900" spc="0" u="sng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dirty="0" smtClean="0" baseline="3309" sz="9900" spc="0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baseline="3309" sz="9900" spc="0" u="sng">
                <a:solidFill>
                  <a:srgbClr val="404040"/>
                </a:solidFill>
                <a:latin typeface="Calibri Light"/>
                <a:cs typeface="Calibri Light"/>
              </a:rPr>
              <a:t>	</a:t>
            </a:r>
            <a:endParaRPr sz="6600">
              <a:latin typeface="Calibri Light"/>
              <a:cs typeface="Calibri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30935" y="2071295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73886" y="2092731"/>
            <a:ext cx="476497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ian</a:t>
            </a:r>
            <a:r>
              <a:rPr dirty="0" smtClean="0" baseline="2925" sz="4200" spc="1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pea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44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owl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4" b="1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dirty="0" smtClean="0" baseline="2925" sz="4200" spc="-34" b="1" i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baseline="2925" sz="4200" spc="0" b="1" i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-14" b="1" i="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baseline="2925" sz="4200" spc="0" b="1" i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-4" b="1" i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 i="1">
                <a:solidFill>
                  <a:srgbClr val="404040"/>
                </a:solidFill>
                <a:latin typeface="Calibri"/>
                <a:cs typeface="Calibri"/>
              </a:rPr>
              <a:t>Cri</a:t>
            </a:r>
            <a:r>
              <a:rPr dirty="0" smtClean="0" baseline="2925" sz="4200" spc="-34" b="1" i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2925" sz="4200" spc="-34" b="1" i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2925" sz="4200" spc="0" b="1" i="1">
                <a:solidFill>
                  <a:srgbClr val="404040"/>
                </a:solidFill>
                <a:latin typeface="Calibri"/>
                <a:cs typeface="Calibri"/>
              </a:rPr>
              <a:t>atus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30935" y="2890184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73886" y="2911602"/>
            <a:ext cx="460024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baseline="2925" sz="4200" spc="-3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2925" sz="4200" spc="-3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pea</a:t>
            </a:r>
            <a:r>
              <a:rPr dirty="0" smtClean="0" baseline="2925" sz="4200" spc="-22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44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owl</a:t>
            </a:r>
            <a:r>
              <a:rPr dirty="0" smtClean="0" baseline="2925" sz="4200" spc="-51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9" b="1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dirty="0" smtClean="0" baseline="2925" sz="4200" spc="-34" b="1" i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baseline="2925" sz="4200" spc="0" b="1" i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925" sz="4200" spc="-9" b="1" i="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baseline="2925" sz="4200" spc="0" b="1" i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-57" b="1" i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 i="1">
                <a:solidFill>
                  <a:srgbClr val="404040"/>
                </a:solidFill>
                <a:latin typeface="Calibri"/>
                <a:cs typeface="Calibri"/>
              </a:rPr>
              <a:t>muticu</a:t>
            </a:r>
            <a:r>
              <a:rPr dirty="0" smtClean="0" baseline="2925" sz="4200" spc="4" b="1" i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0935" y="3707429"/>
            <a:ext cx="2029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dirty="0" smtClean="0" sz="2800" spc="0">
                <a:solidFill>
                  <a:srgbClr val="40404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73886" y="3728847"/>
            <a:ext cx="162888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Co</a:t>
            </a:r>
            <a:r>
              <a:rPr dirty="0" smtClean="0" baseline="2925" sz="4200" spc="-4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2925" sz="4200" spc="-29" b="1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-6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pea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07868" y="3728847"/>
            <a:ext cx="391457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dirty="0" smtClean="0" baseline="2925" sz="4200" spc="-44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owl</a:t>
            </a:r>
            <a:r>
              <a:rPr dirty="0" smtClean="0" baseline="2925" sz="4200" spc="-51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4" b="1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dirty="0" smtClean="0" baseline="2925" sz="4200" spc="0" b="1" i="1">
                <a:solidFill>
                  <a:srgbClr val="404040"/>
                </a:solidFill>
                <a:latin typeface="Calibri"/>
                <a:cs typeface="Calibri"/>
              </a:rPr>
              <a:t>Afr</a:t>
            </a:r>
            <a:r>
              <a:rPr dirty="0" smtClean="0" baseline="2925" sz="4200" spc="4" b="1" i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0" b="1" i="1">
                <a:solidFill>
                  <a:srgbClr val="404040"/>
                </a:solidFill>
                <a:latin typeface="Calibri"/>
                <a:cs typeface="Calibri"/>
              </a:rPr>
              <a:t>pa</a:t>
            </a:r>
            <a:r>
              <a:rPr dirty="0" smtClean="0" baseline="2925" sz="4200" spc="-9" b="1" i="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baseline="2925" sz="4200" spc="0" b="1" i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baseline="2925" sz="4200" spc="-97" b="1" i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925" sz="4200" spc="-25" b="1" i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baseline="2925" sz="4200" spc="0" b="1" i="1">
                <a:solidFill>
                  <a:srgbClr val="404040"/>
                </a:solidFill>
                <a:latin typeface="Calibri"/>
                <a:cs typeface="Calibri"/>
              </a:rPr>
              <a:t>ongensi</a:t>
            </a:r>
            <a:r>
              <a:rPr dirty="0" smtClean="0" baseline="2925" sz="4200" spc="4" b="1" i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2925" sz="4200" spc="0" b="1">
                <a:solidFill>
                  <a:srgbClr val="404040"/>
                </a:solidFill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32103" y="4371498"/>
            <a:ext cx="1104384" cy="348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90"/>
              </a:lnSpc>
              <a:spcBef>
                <a:spcPts val="134"/>
              </a:spcBef>
            </a:pPr>
            <a:r>
              <a:rPr dirty="0" smtClean="0" baseline="2415" sz="3600" spc="0">
                <a:solidFill>
                  <a:srgbClr val="99CA38"/>
                </a:solidFill>
                <a:latin typeface="Arial"/>
                <a:cs typeface="Arial"/>
              </a:rPr>
              <a:t>•</a:t>
            </a:r>
            <a:r>
              <a:rPr dirty="0" smtClean="0" baseline="2415" sz="3600" spc="-64">
                <a:solidFill>
                  <a:srgbClr val="99CA38"/>
                </a:solidFill>
                <a:latin typeface="Arial"/>
                <a:cs typeface="Arial"/>
              </a:rPr>
              <a:t> </a:t>
            </a:r>
            <a:r>
              <a:rPr dirty="0" smtClean="0" baseline="2275" sz="3600" spc="0" b="1">
                <a:solidFill>
                  <a:srgbClr val="404040"/>
                </a:solidFill>
                <a:latin typeface="Calibri"/>
                <a:cs typeface="Calibri"/>
              </a:rPr>
              <a:t>(Name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30653" y="4389882"/>
            <a:ext cx="68409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baseline="3413" sz="3600" spc="-29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om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11576" y="4389882"/>
            <a:ext cx="49278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baseline="3413" sz="3600" spc="-9" b="1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01999" y="4389882"/>
            <a:ext cx="104397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cou</a:t>
            </a:r>
            <a:r>
              <a:rPr dirty="0" smtClean="0" baseline="3413" sz="3600" spc="-29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try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44720" y="4389882"/>
            <a:ext cx="79469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dirty="0" smtClean="0" baseline="3413" sz="3600" spc="-9" b="1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ai</a:t>
            </a:r>
            <a:r>
              <a:rPr dirty="0" smtClean="0" baseline="3413" sz="3600" spc="-25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baseline="3413" sz="3600" spc="0" b="1">
                <a:solidFill>
                  <a:srgbClr val="404040"/>
                </a:solidFill>
                <a:latin typeface="Calibri"/>
                <a:cs typeface="Calibri"/>
              </a:rPr>
              <a:t>e)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324" y="6547358"/>
            <a:ext cx="1030403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mtClean="0" baseline="3413" sz="2400" spc="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07979" y="6547358"/>
            <a:ext cx="158735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41046" y="1338834"/>
            <a:ext cx="811920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3048" y="6400799"/>
            <a:ext cx="12188952" cy="457200"/>
          </a:xfrm>
          <a:custGeom>
            <a:avLst/>
            <a:gdLst/>
            <a:ahLst/>
            <a:cxnLst/>
            <a:rect l="l" t="t" r="r" b="b"/>
            <a:pathLst>
              <a:path w="12188952" h="457199">
                <a:moveTo>
                  <a:pt x="12188952" y="0"/>
                </a:moveTo>
                <a:lnTo>
                  <a:pt x="0" y="0"/>
                </a:lnTo>
                <a:lnTo>
                  <a:pt x="0" y="457198"/>
                </a:lnTo>
                <a:lnTo>
                  <a:pt x="12188952" y="457198"/>
                </a:lnTo>
                <a:lnTo>
                  <a:pt x="12188952" y="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6333744"/>
            <a:ext cx="12188952" cy="64007"/>
          </a:xfrm>
          <a:custGeom>
            <a:avLst/>
            <a:gdLst/>
            <a:ahLst/>
            <a:cxnLst/>
            <a:rect l="l" t="t" r="r" b="b"/>
            <a:pathLst>
              <a:path w="12188952" h="64008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966216" y="1975103"/>
            <a:ext cx="3122676" cy="4216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360164" y="1975103"/>
            <a:ext cx="2942843" cy="4216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548372" y="1975103"/>
            <a:ext cx="4373880" cy="4216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80592" y="836955"/>
            <a:ext cx="10118135" cy="863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0"/>
              </a:lnSpc>
              <a:tabLst>
                <a:tab pos="9969500" algn="l"/>
              </a:tabLst>
            </a:pPr>
            <a:r>
              <a:rPr dirty="0" smtClean="0" baseline="3309" sz="9900" u="sng">
                <a:solidFill>
                  <a:srgbClr val="404040"/>
                </a:solidFill>
                <a:latin typeface="Calibri Light"/>
                <a:cs typeface="Calibri Light"/>
              </a:rPr>
              <a:t>            </a:t>
            </a:r>
            <a:r>
              <a:rPr dirty="0" smtClean="0" baseline="3309" sz="9900" spc="-504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baseline="3309" sz="9900" spc="-64" u="sng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dirty="0" smtClean="0" baseline="3309" sz="9900" spc="-109" u="sng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dirty="0" smtClean="0" baseline="3309" sz="9900" spc="-109" u="sng">
                <a:solidFill>
                  <a:srgbClr val="404040"/>
                </a:solidFill>
                <a:latin typeface="Calibri Light"/>
                <a:cs typeface="Calibri Light"/>
              </a:rPr>
              <a:t>d</a:t>
            </a:r>
            <a:r>
              <a:rPr dirty="0" smtClean="0" baseline="3309" sz="9900" spc="-75" u="sng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dirty="0" smtClean="0" baseline="3309" sz="9900" spc="-109" u="sng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dirty="0" smtClean="0" baseline="3309" sz="9900" spc="0" u="sng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dirty="0" smtClean="0" baseline="3309" sz="9900" spc="-229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baseline="3309" sz="9900" spc="-244" u="sng">
                <a:solidFill>
                  <a:srgbClr val="404040"/>
                </a:solidFill>
                <a:latin typeface="Calibri Light"/>
                <a:cs typeface="Calibri Light"/>
              </a:rPr>
              <a:t>P</a:t>
            </a:r>
            <a:r>
              <a:rPr dirty="0" smtClean="0" baseline="3309" sz="9900" spc="-94" u="sng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dirty="0" smtClean="0" baseline="3309" sz="9900" spc="0" u="sng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dirty="0" smtClean="0" baseline="3309" sz="9900" spc="-234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baseline="3309" sz="9900" spc="-189" u="sng">
                <a:solidFill>
                  <a:srgbClr val="404040"/>
                </a:solidFill>
                <a:latin typeface="Calibri Light"/>
                <a:cs typeface="Calibri Light"/>
              </a:rPr>
              <a:t>F</a:t>
            </a:r>
            <a:r>
              <a:rPr dirty="0" smtClean="0" baseline="3309" sz="9900" spc="-125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baseline="3309" sz="9900" spc="-139" u="sng">
                <a:solidFill>
                  <a:srgbClr val="404040"/>
                </a:solidFill>
                <a:latin typeface="Calibri Light"/>
                <a:cs typeface="Calibri Light"/>
              </a:rPr>
              <a:t>w</a:t>
            </a:r>
            <a:r>
              <a:rPr dirty="0" smtClean="0" baseline="3309" sz="9900" spc="0" u="sng">
                <a:solidFill>
                  <a:srgbClr val="404040"/>
                </a:solidFill>
                <a:latin typeface="Calibri Light"/>
                <a:cs typeface="Calibri Light"/>
              </a:rPr>
              <a:t>l</a:t>
            </a:r>
            <a:r>
              <a:rPr dirty="0" smtClean="0" baseline="3309" sz="9900" spc="0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baseline="3309" sz="9900" spc="0" u="sng">
                <a:solidFill>
                  <a:srgbClr val="404040"/>
                </a:solidFill>
                <a:latin typeface="Calibri Light"/>
                <a:cs typeface="Calibri Light"/>
              </a:rPr>
              <a:t>	</a:t>
            </a:r>
            <a:endParaRPr sz="66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6324" y="6547358"/>
            <a:ext cx="1030403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mtClean="0" baseline="3413" sz="2400" spc="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07979" y="6547358"/>
            <a:ext cx="158735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3292" y="1338834"/>
            <a:ext cx="239852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623118" y="1338834"/>
            <a:ext cx="16054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975770" y="1338834"/>
            <a:ext cx="15956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8671227" y="1338834"/>
            <a:ext cx="248902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3048" y="6400799"/>
            <a:ext cx="12188952" cy="457200"/>
          </a:xfrm>
          <a:custGeom>
            <a:avLst/>
            <a:gdLst/>
            <a:ahLst/>
            <a:cxnLst/>
            <a:rect l="l" t="t" r="r" b="b"/>
            <a:pathLst>
              <a:path w="12188952" h="457199">
                <a:moveTo>
                  <a:pt x="12188952" y="0"/>
                </a:moveTo>
                <a:lnTo>
                  <a:pt x="0" y="0"/>
                </a:lnTo>
                <a:lnTo>
                  <a:pt x="0" y="457198"/>
                </a:lnTo>
                <a:lnTo>
                  <a:pt x="12188952" y="457198"/>
                </a:lnTo>
                <a:lnTo>
                  <a:pt x="12188952" y="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6333744"/>
            <a:ext cx="12188952" cy="64007"/>
          </a:xfrm>
          <a:custGeom>
            <a:avLst/>
            <a:gdLst/>
            <a:ahLst/>
            <a:cxnLst/>
            <a:rect l="l" t="t" r="r" b="b"/>
            <a:pathLst>
              <a:path w="12188952" h="64008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097280" y="1894331"/>
            <a:ext cx="4623816" cy="4035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829300" y="1894331"/>
            <a:ext cx="5692140" cy="4035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80592" y="836955"/>
            <a:ext cx="10118135" cy="863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0"/>
              </a:lnSpc>
              <a:tabLst>
                <a:tab pos="9969500" algn="l"/>
              </a:tabLst>
            </a:pPr>
            <a:r>
              <a:rPr dirty="0" smtClean="0" baseline="3309" sz="9900" u="sng">
                <a:solidFill>
                  <a:srgbClr val="404040"/>
                </a:solidFill>
                <a:latin typeface="Calibri Light"/>
                <a:cs typeface="Calibri Light"/>
              </a:rPr>
              <a:t>            </a:t>
            </a:r>
            <a:r>
              <a:rPr dirty="0" smtClean="0" baseline="3309" sz="9900" spc="-444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baseline="3309" sz="9900" spc="-104" u="sng">
                <a:solidFill>
                  <a:srgbClr val="404040"/>
                </a:solidFill>
                <a:latin typeface="Calibri Light"/>
                <a:cs typeface="Calibri Light"/>
              </a:rPr>
              <a:t>G</a:t>
            </a:r>
            <a:r>
              <a:rPr dirty="0" smtClean="0" baseline="3309" sz="9900" spc="-179" u="sng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dirty="0" smtClean="0" baseline="3309" sz="9900" spc="-104" u="sng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dirty="0" smtClean="0" baseline="3309" sz="9900" spc="-104" u="sng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dirty="0" smtClean="0" baseline="3309" sz="9900" spc="0" u="sng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dirty="0" smtClean="0" baseline="3309" sz="9900" spc="-239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baseline="3309" sz="9900" spc="-244" u="sng">
                <a:solidFill>
                  <a:srgbClr val="404040"/>
                </a:solidFill>
                <a:latin typeface="Calibri Light"/>
                <a:cs typeface="Calibri Light"/>
              </a:rPr>
              <a:t>P</a:t>
            </a:r>
            <a:r>
              <a:rPr dirty="0" smtClean="0" baseline="3309" sz="9900" spc="-94" u="sng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dirty="0" smtClean="0" baseline="3309" sz="9900" spc="0" u="sng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dirty="0" smtClean="0" baseline="3309" sz="9900" spc="-225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baseline="3309" sz="9900" spc="-189" u="sng">
                <a:solidFill>
                  <a:srgbClr val="404040"/>
                </a:solidFill>
                <a:latin typeface="Calibri Light"/>
                <a:cs typeface="Calibri Light"/>
              </a:rPr>
              <a:t>F</a:t>
            </a:r>
            <a:r>
              <a:rPr dirty="0" smtClean="0" baseline="3309" sz="9900" spc="-125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baseline="3309" sz="9900" spc="-139" u="sng">
                <a:solidFill>
                  <a:srgbClr val="404040"/>
                </a:solidFill>
                <a:latin typeface="Calibri Light"/>
                <a:cs typeface="Calibri Light"/>
              </a:rPr>
              <a:t>w</a:t>
            </a:r>
            <a:r>
              <a:rPr dirty="0" smtClean="0" baseline="3309" sz="9900" spc="0" u="sng">
                <a:solidFill>
                  <a:srgbClr val="404040"/>
                </a:solidFill>
                <a:latin typeface="Calibri Light"/>
                <a:cs typeface="Calibri Light"/>
              </a:rPr>
              <a:t>l</a:t>
            </a:r>
            <a:r>
              <a:rPr dirty="0" smtClean="0" baseline="3309" sz="9900" spc="0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baseline="3309" sz="9900" spc="0" u="sng">
                <a:solidFill>
                  <a:srgbClr val="404040"/>
                </a:solidFill>
                <a:latin typeface="Calibri Light"/>
                <a:cs typeface="Calibri Light"/>
              </a:rPr>
              <a:t>	</a:t>
            </a:r>
            <a:endParaRPr sz="66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6324" y="6547358"/>
            <a:ext cx="1030403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mtClean="0" baseline="3413" sz="2400" spc="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07979" y="6547358"/>
            <a:ext cx="158735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3292" y="1338834"/>
            <a:ext cx="240614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615644" y="1338834"/>
            <a:ext cx="15887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966620" y="1338834"/>
            <a:ext cx="16124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8663754" y="1338834"/>
            <a:ext cx="249649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3048" y="6400799"/>
            <a:ext cx="12188952" cy="457200"/>
          </a:xfrm>
          <a:custGeom>
            <a:avLst/>
            <a:gdLst/>
            <a:ahLst/>
            <a:cxnLst/>
            <a:rect l="l" t="t" r="r" b="b"/>
            <a:pathLst>
              <a:path w="12188952" h="457199">
                <a:moveTo>
                  <a:pt x="12188952" y="0"/>
                </a:moveTo>
                <a:lnTo>
                  <a:pt x="0" y="0"/>
                </a:lnTo>
                <a:lnTo>
                  <a:pt x="0" y="457198"/>
                </a:lnTo>
                <a:lnTo>
                  <a:pt x="12188952" y="457198"/>
                </a:lnTo>
                <a:lnTo>
                  <a:pt x="12188952" y="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6333744"/>
            <a:ext cx="12188952" cy="64007"/>
          </a:xfrm>
          <a:custGeom>
            <a:avLst/>
            <a:gdLst/>
            <a:ahLst/>
            <a:cxnLst/>
            <a:rect l="l" t="t" r="r" b="b"/>
            <a:pathLst>
              <a:path w="12188952" h="64008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99CA3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9720" y="597662"/>
            <a:ext cx="8738997" cy="5633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76324" y="6547358"/>
            <a:ext cx="1030403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mtClean="0" baseline="3413" sz="2400" spc="-4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mtClean="0" baseline="3413" sz="2400" spc="4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baseline="3413" sz="2400" spc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07979" y="6547358"/>
            <a:ext cx="158735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dirty="0" smtClean="0" baseline="3413" sz="2400" spc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xsi="http://www.w3.org/2001/XMLSchema-instance"/>
</file>