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068812" y="5753099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05122" y="1665986"/>
            <a:ext cx="3512914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50">
                <a:latin typeface="Calibri Light"/>
                <a:cs typeface="Calibri Light"/>
              </a:rPr>
              <a:t>P</a:t>
            </a:r>
            <a:r>
              <a:rPr dirty="0" smtClean="0" baseline="3309" sz="9900" spc="-44">
                <a:latin typeface="Calibri Light"/>
                <a:cs typeface="Calibri Light"/>
              </a:rPr>
              <a:t>h</a:t>
            </a:r>
            <a:r>
              <a:rPr dirty="0" smtClean="0" baseline="3309" sz="9900" spc="-59">
                <a:latin typeface="Calibri Light"/>
                <a:cs typeface="Calibri Light"/>
              </a:rPr>
              <a:t>e</a:t>
            </a:r>
            <a:r>
              <a:rPr dirty="0" smtClean="0" baseline="3309" sz="9900" spc="-54">
                <a:latin typeface="Calibri Light"/>
                <a:cs typeface="Calibri Light"/>
              </a:rPr>
              <a:t>a</a:t>
            </a:r>
            <a:r>
              <a:rPr dirty="0" smtClean="0" baseline="3309" sz="9900" spc="-44">
                <a:latin typeface="Calibri Light"/>
                <a:cs typeface="Calibri Light"/>
              </a:rPr>
              <a:t>s</a:t>
            </a:r>
            <a:r>
              <a:rPr dirty="0" smtClean="0" baseline="3309" sz="9900" spc="-54">
                <a:latin typeface="Calibri Light"/>
                <a:cs typeface="Calibri Light"/>
              </a:rPr>
              <a:t>a</a:t>
            </a:r>
            <a:r>
              <a:rPr dirty="0" smtClean="0" baseline="3309" sz="9900" spc="-129">
                <a:latin typeface="Calibri Light"/>
                <a:cs typeface="Calibri Light"/>
              </a:rPr>
              <a:t>n</a:t>
            </a:r>
            <a:r>
              <a:rPr dirty="0" smtClean="0" baseline="3309" sz="9900" spc="-44">
                <a:latin typeface="Calibri Light"/>
                <a:cs typeface="Calibri Light"/>
              </a:rPr>
              <a:t>t</a:t>
            </a:r>
            <a:r>
              <a:rPr dirty="0" smtClean="0" baseline="3309" sz="9900" spc="0">
                <a:latin typeface="Calibri Light"/>
                <a:cs typeface="Calibri Light"/>
              </a:rPr>
              <a:t>s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2413" y="3680739"/>
            <a:ext cx="311420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0" b="1">
                <a:latin typeface="Calibri"/>
                <a:cs typeface="Calibri"/>
              </a:rPr>
              <a:t>In</a:t>
            </a:r>
            <a:r>
              <a:rPr dirty="0" smtClean="0" baseline="3539" sz="8100" spc="-59" b="1">
                <a:latin typeface="Calibri"/>
                <a:cs typeface="Calibri"/>
              </a:rPr>
              <a:t>s</a:t>
            </a:r>
            <a:r>
              <a:rPr dirty="0" smtClean="0" baseline="3539" sz="8100" spc="0" b="1">
                <a:latin typeface="Calibri"/>
                <a:cs typeface="Calibri"/>
              </a:rPr>
              <a:t>truc</a:t>
            </a:r>
            <a:r>
              <a:rPr dirty="0" smtClean="0" baseline="3539" sz="8100" spc="-64" b="1">
                <a:latin typeface="Calibri"/>
                <a:cs typeface="Calibri"/>
              </a:rPr>
              <a:t>t</a:t>
            </a:r>
            <a:r>
              <a:rPr dirty="0" smtClean="0" baseline="3539" sz="8100" spc="0" b="1">
                <a:latin typeface="Calibri"/>
                <a:cs typeface="Calibri"/>
              </a:rPr>
              <a:t>or: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3400" y="3680739"/>
            <a:ext cx="186535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0" b="1">
                <a:latin typeface="Calibri"/>
                <a:cs typeface="Calibri"/>
              </a:rPr>
              <a:t>Sohail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7050" y="3680739"/>
            <a:ext cx="2175392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0" b="1">
                <a:latin typeface="Calibri"/>
                <a:cs typeface="Calibri"/>
              </a:rPr>
              <a:t>Ahm</a:t>
            </a:r>
            <a:r>
              <a:rPr dirty="0" smtClean="0" baseline="3539" sz="8100" spc="-14" b="1">
                <a:latin typeface="Calibri"/>
                <a:cs typeface="Calibri"/>
              </a:rPr>
              <a:t>a</a:t>
            </a:r>
            <a:r>
              <a:rPr dirty="0" smtClean="0" baseline="3539" sz="8100" spc="0" b="1">
                <a:latin typeface="Calibri"/>
                <a:cs typeface="Calibri"/>
              </a:rPr>
              <a:t>d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1087100" y="5742430"/>
            <a:ext cx="1104900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47928" y="4873752"/>
            <a:ext cx="2244852" cy="139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16940" y="1860602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5540" y="1882038"/>
            <a:ext cx="10180549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0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25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</a:t>
            </a:r>
            <a:r>
              <a:rPr dirty="0" smtClean="0" baseline="2925" sz="4200" spc="-6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r>
              <a:rPr dirty="0" smtClean="0" baseline="2925" sz="4200" spc="176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ondit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04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ema</a:t>
            </a:r>
            <a:r>
              <a:rPr dirty="0" smtClean="0" baseline="2925" sz="4200" spc="-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es</a:t>
            </a:r>
            <a:r>
              <a:rPr dirty="0" smtClean="0" baseline="2925" sz="4200" spc="18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gi</a:t>
            </a:r>
            <a:r>
              <a:rPr dirty="0" smtClean="0" baseline="2925" sz="4200" spc="-29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19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4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ss</a:t>
            </a:r>
            <a:r>
              <a:rPr dirty="0" smtClean="0" baseline="2925" sz="4200" spc="18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9">
                <a:latin typeface="Calibri"/>
                <a:cs typeface="Calibri"/>
              </a:rPr>
              <a:t>u</a:t>
            </a:r>
            <a:r>
              <a:rPr dirty="0" smtClean="0" baseline="2925" sz="4200" spc="0">
                <a:latin typeface="Calibri"/>
                <a:cs typeface="Calibri"/>
              </a:rPr>
              <a:t>m</a:t>
            </a:r>
            <a:r>
              <a:rPr dirty="0" smtClean="0" baseline="2925" sz="4200" spc="-9">
                <a:latin typeface="Calibri"/>
                <a:cs typeface="Calibri"/>
              </a:rPr>
              <a:t>b</a:t>
            </a:r>
            <a:r>
              <a:rPr dirty="0" smtClean="0" baseline="2925" sz="4200" spc="0">
                <a:latin typeface="Calibri"/>
                <a:cs typeface="Calibri"/>
              </a:rPr>
              <a:t>er</a:t>
            </a:r>
            <a:r>
              <a:rPr dirty="0" smtClean="0" baseline="2925" sz="4200" spc="20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of</a:t>
            </a:r>
            <a:r>
              <a:rPr dirty="0" smtClean="0" baseline="2925" sz="4200" spc="18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r>
              <a:rPr dirty="0" smtClean="0" baseline="2925" sz="4200" spc="19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wh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14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199">
                <a:latin typeface="Calibri"/>
                <a:cs typeface="Calibri"/>
              </a:rPr>
              <a:t> 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194">
                <a:latin typeface="Calibri"/>
                <a:cs typeface="Calibri"/>
              </a:rPr>
              <a:t> </a:t>
            </a:r>
            <a:r>
              <a:rPr dirty="0" smtClean="0" baseline="2925" sz="4200" spc="1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bo</a:t>
            </a:r>
            <a:r>
              <a:rPr dirty="0" smtClean="0" baseline="2925" sz="4200" spc="9">
                <a:latin typeface="Calibri"/>
                <a:cs typeface="Calibri"/>
              </a:rPr>
              <a:t>u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>
                <a:latin typeface="Calibri"/>
                <a:cs typeface="Calibri"/>
              </a:rPr>
              <a:t>4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0">
                <a:latin typeface="Calibri"/>
                <a:cs typeface="Calibri"/>
              </a:rPr>
              <a:t>5</a:t>
            </a:r>
            <a:r>
              <a:rPr dirty="0" smtClean="0" baseline="2925" sz="4200" spc="1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r>
              <a:rPr dirty="0" smtClean="0" baseline="2925" sz="4200" spc="-4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then</a:t>
            </a:r>
            <a:r>
              <a:rPr dirty="0" smtClean="0" baseline="2925" sz="4200" spc="-37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emales</a:t>
            </a:r>
            <a:r>
              <a:rPr dirty="0" smtClean="0" baseline="2925" sz="4200" spc="-89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g</a:t>
            </a:r>
            <a:r>
              <a:rPr dirty="0" smtClean="0" baseline="2925" sz="4200" spc="-9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2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oody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40" y="275734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5540" y="2778759"/>
            <a:ext cx="98186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U</a:t>
            </a:r>
            <a:r>
              <a:rPr dirty="0" smtClean="0" baseline="2925" sz="4200" spc="1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06498" y="2778759"/>
            <a:ext cx="306186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me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tic</a:t>
            </a:r>
            <a:r>
              <a:rPr dirty="0" smtClean="0" baseline="2925" sz="4200" spc="541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ti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6319" y="2778759"/>
            <a:ext cx="6094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29">
                <a:latin typeface="Calibri"/>
                <a:cs typeface="Calibri"/>
              </a:rPr>
              <a:t>y</a:t>
            </a:r>
            <a:r>
              <a:rPr dirty="0" smtClean="0" baseline="2925" sz="4200" spc="0">
                <a:latin typeface="Calibri"/>
                <a:cs typeface="Calibri"/>
              </a:rPr>
              <a:t>ou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33643" y="2778759"/>
            <a:ext cx="6875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</a:t>
            </a:r>
            <a:r>
              <a:rPr dirty="0" smtClean="0" baseline="2925" sz="4200" spc="-4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8945" y="2778759"/>
            <a:ext cx="100488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-19">
                <a:latin typeface="Calibri"/>
                <a:cs typeface="Calibri"/>
              </a:rPr>
              <a:t>b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2508" y="2778759"/>
            <a:ext cx="7904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la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-19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51189" y="2778759"/>
            <a:ext cx="12236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nu</a:t>
            </a:r>
            <a:r>
              <a:rPr dirty="0" smtClean="0" baseline="2925" sz="4200" spc="9">
                <a:latin typeface="Calibri"/>
                <a:cs typeface="Calibri"/>
              </a:rPr>
              <a:t>m</a:t>
            </a:r>
            <a:r>
              <a:rPr dirty="0" smtClean="0" baseline="2925" sz="4200" spc="0">
                <a:latin typeface="Calibri"/>
                <a:cs typeface="Calibri"/>
              </a:rPr>
              <a:t>ber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54590" y="2778759"/>
            <a:ext cx="3749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07218" y="2778759"/>
            <a:ext cx="82056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40" y="3162579"/>
            <a:ext cx="10182266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when</a:t>
            </a:r>
            <a:r>
              <a:rPr dirty="0" smtClean="0" baseline="2925" sz="4200" spc="284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</a:t>
            </a:r>
            <a:r>
              <a:rPr dirty="0" smtClean="0" baseline="2925" sz="4200" spc="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le</a:t>
            </a:r>
            <a:r>
              <a:rPr dirty="0" smtClean="0" baseline="2925" sz="4200" spc="27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50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27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14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28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ck</a:t>
            </a:r>
            <a:r>
              <a:rPr dirty="0" smtClean="0" baseline="2925" sz="4200" spc="284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he</a:t>
            </a:r>
            <a:r>
              <a:rPr dirty="0" smtClean="0" baseline="2925" sz="4200" spc="28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28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q</a:t>
            </a:r>
            <a:r>
              <a:rPr dirty="0" smtClean="0" baseline="2925" sz="4200" spc="-14">
                <a:latin typeface="Calibri"/>
                <a:cs typeface="Calibri"/>
              </a:rPr>
              <a:t>u</a:t>
            </a:r>
            <a:r>
              <a:rPr dirty="0" smtClean="0" baseline="2925" sz="4200" spc="0">
                <a:latin typeface="Calibri"/>
                <a:cs typeface="Calibri"/>
              </a:rPr>
              <a:t>ickly</a:t>
            </a:r>
            <a:r>
              <a:rPr dirty="0" smtClean="0" baseline="2925" sz="4200" spc="27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256">
                <a:latin typeface="Calibri"/>
                <a:cs typeface="Calibri"/>
              </a:rPr>
              <a:t> 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73">
                <a:latin typeface="Calibri"/>
                <a:cs typeface="Calibri"/>
              </a:rPr>
              <a:t> 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279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74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he</a:t>
            </a:r>
            <a:r>
              <a:rPr dirty="0" smtClean="0" baseline="2925" sz="4200" spc="284">
                <a:latin typeface="Calibri"/>
                <a:cs typeface="Calibri"/>
              </a:rPr>
              <a:t> 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-6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19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-50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940" y="4037756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40" y="4059174"/>
            <a:ext cx="4160590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B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ck</a:t>
            </a:r>
            <a:r>
              <a:rPr dirty="0" smtClean="0" baseline="2925" sz="4200" spc="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-3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1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om</a:t>
            </a:r>
            <a:r>
              <a:rPr dirty="0" smtClean="0" baseline="2925" sz="4200" spc="-5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-2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ne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r>
              <a:rPr dirty="0" smtClean="0" baseline="2925" sz="4200" spc="-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almo</a:t>
            </a:r>
            <a:r>
              <a:rPr dirty="0" smtClean="0" baseline="2925" sz="4200" spc="-4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4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ee</a:t>
            </a:r>
            <a:r>
              <a:rPr dirty="0" smtClean="0" baseline="2925" sz="4200" spc="-25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9743" y="4059174"/>
            <a:ext cx="6093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y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0867" y="4059174"/>
            <a:ext cx="5830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7860" y="4059174"/>
            <a:ext cx="10043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ob</a:t>
            </a:r>
            <a:r>
              <a:rPr dirty="0" smtClean="0" baseline="2925" sz="4200" spc="-39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5225" y="4059174"/>
            <a:ext cx="441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>
                <a:latin typeface="Calibri"/>
                <a:cs typeface="Calibri"/>
              </a:rPr>
              <a:t>15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7184" y="4059174"/>
            <a:ext cx="73196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1753" y="4059174"/>
            <a:ext cx="6218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6974" y="4059174"/>
            <a:ext cx="6093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y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28098" y="4059174"/>
            <a:ext cx="5830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4838" y="4059174"/>
            <a:ext cx="8117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1068812" y="5742430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6940" y="1882038"/>
            <a:ext cx="6579461" cy="1405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476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latin typeface="Calibri"/>
                <a:cs typeface="Calibri"/>
              </a:rPr>
              <a:t>S</a:t>
            </a:r>
            <a:r>
              <a:rPr dirty="0" smtClean="0" baseline="2925" sz="4200" spc="-54" b="1"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latin typeface="Calibri"/>
                <a:cs typeface="Calibri"/>
              </a:rPr>
              <a:t>x</a:t>
            </a:r>
            <a:r>
              <a:rPr dirty="0" smtClean="0" baseline="2925" sz="4200" spc="29" b="1">
                <a:latin typeface="Calibri"/>
                <a:cs typeface="Calibri"/>
              </a:rPr>
              <a:t> </a:t>
            </a:r>
            <a:r>
              <a:rPr dirty="0" smtClean="0" baseline="2925" sz="4200" spc="-59" b="1"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latin typeface="Calibri"/>
                <a:cs typeface="Calibri"/>
              </a:rPr>
              <a:t>tio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9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r>
              <a:rPr dirty="0" smtClean="0" sz="2800" spc="35">
                <a:latin typeface="Arial"/>
                <a:cs typeface="Arial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Ide</a:t>
            </a:r>
            <a:r>
              <a:rPr dirty="0" smtClean="0" sz="2800" spc="9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l</a:t>
            </a:r>
            <a:r>
              <a:rPr dirty="0" smtClean="0" sz="2800" spc="-49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e</a:t>
            </a:r>
            <a:r>
              <a:rPr dirty="0" smtClean="0" sz="2800" spc="0">
                <a:latin typeface="Calibri"/>
                <a:cs typeface="Calibri"/>
              </a:rPr>
              <a:t>x</a:t>
            </a:r>
            <a:r>
              <a:rPr dirty="0" smtClean="0" sz="2800" spc="-36">
                <a:latin typeface="Calibri"/>
                <a:cs typeface="Calibri"/>
              </a:rPr>
              <a:t> </a:t>
            </a:r>
            <a:r>
              <a:rPr dirty="0" smtClean="0" sz="2800" spc="-64">
                <a:latin typeface="Calibri"/>
                <a:cs typeface="Calibri"/>
              </a:rPr>
              <a:t>r</a:t>
            </a:r>
            <a:r>
              <a:rPr dirty="0" smtClean="0" sz="2800" spc="-19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tio</a:t>
            </a:r>
            <a:r>
              <a:rPr dirty="0" smtClean="0" sz="2800" spc="-3">
                <a:latin typeface="Calibri"/>
                <a:cs typeface="Calibri"/>
              </a:rPr>
              <a:t> </a:t>
            </a:r>
            <a:r>
              <a:rPr dirty="0" smtClean="0" sz="2800" spc="-4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s</a:t>
            </a:r>
            <a:r>
              <a:rPr dirty="0" smtClean="0" sz="2800" spc="-17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1</a:t>
            </a:r>
            <a:r>
              <a:rPr dirty="0" smtClean="0" sz="2800" spc="-4">
                <a:latin typeface="Calibri"/>
                <a:cs typeface="Calibri"/>
              </a:rPr>
              <a:t>:</a:t>
            </a:r>
            <a:r>
              <a:rPr dirty="0" smtClean="0" sz="2800" spc="0">
                <a:latin typeface="Calibri"/>
                <a:cs typeface="Calibri"/>
              </a:rPr>
              <a:t>8;</a:t>
            </a:r>
            <a:r>
              <a:rPr dirty="0" smtClean="0" sz="2800" spc="34">
                <a:latin typeface="Calibri"/>
                <a:cs typeface="Calibri"/>
              </a:rPr>
              <a:t> </a:t>
            </a:r>
            <a:r>
              <a:rPr dirty="0" smtClean="0" sz="2800" spc="-200">
                <a:latin typeface="Calibri"/>
                <a:cs typeface="Calibri"/>
              </a:rPr>
              <a:t>Y</a:t>
            </a:r>
            <a:r>
              <a:rPr dirty="0" smtClean="0" sz="2800" spc="0">
                <a:latin typeface="Calibri"/>
                <a:cs typeface="Calibri"/>
              </a:rPr>
              <a:t>ou</a:t>
            </a:r>
            <a:r>
              <a:rPr dirty="0" smtClean="0" sz="2800" spc="-43">
                <a:latin typeface="Calibri"/>
                <a:cs typeface="Calibri"/>
              </a:rPr>
              <a:t> </a:t>
            </a:r>
            <a:r>
              <a:rPr dirty="0" smtClean="0" sz="2800" spc="-19">
                <a:latin typeface="Calibri"/>
                <a:cs typeface="Calibri"/>
              </a:rPr>
              <a:t>c</a:t>
            </a:r>
            <a:r>
              <a:rPr dirty="0" smtClean="0" sz="2800" spc="0">
                <a:latin typeface="Calibri"/>
                <a:cs typeface="Calibri"/>
              </a:rPr>
              <a:t>an</a:t>
            </a:r>
            <a:r>
              <a:rPr dirty="0" smtClean="0" sz="2800" spc="-13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also</a:t>
            </a:r>
            <a:r>
              <a:rPr dirty="0" smtClean="0" sz="2800" spc="-45">
                <a:latin typeface="Calibri"/>
                <a:cs typeface="Calibri"/>
              </a:rPr>
              <a:t> </a:t>
            </a:r>
            <a:r>
              <a:rPr dirty="0" smtClean="0" sz="2800" spc="-84">
                <a:latin typeface="Calibri"/>
                <a:cs typeface="Calibri"/>
              </a:rPr>
              <a:t>k</a:t>
            </a:r>
            <a:r>
              <a:rPr dirty="0" smtClean="0" sz="2800" spc="0">
                <a:latin typeface="Calibri"/>
                <a:cs typeface="Calibri"/>
              </a:rPr>
              <a:t>eep</a:t>
            </a:r>
            <a:r>
              <a:rPr dirty="0" smtClean="0" sz="2800" spc="-5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1</a:t>
            </a:r>
            <a:r>
              <a:rPr dirty="0" smtClean="0" sz="2800" spc="-4">
                <a:latin typeface="Calibri"/>
                <a:cs typeface="Calibri"/>
              </a:rPr>
              <a:t>:</a:t>
            </a:r>
            <a:r>
              <a:rPr dirty="0" smtClean="0" sz="2800" spc="0">
                <a:latin typeface="Calibri"/>
                <a:cs typeface="Calibri"/>
              </a:rPr>
              <a:t>10</a:t>
            </a:r>
            <a:endParaRPr sz="2800">
              <a:latin typeface="Calibri"/>
              <a:cs typeface="Calibri"/>
            </a:endParaRPr>
          </a:p>
          <a:p>
            <a:pPr marL="12700" marR="56476">
              <a:lnSpc>
                <a:spcPct val="101725"/>
              </a:lnSpc>
              <a:spcBef>
                <a:spcPts val="614"/>
              </a:spcBef>
            </a:pPr>
            <a:r>
              <a:rPr dirty="0" smtClean="0" sz="2800" spc="0" b="1">
                <a:latin typeface="Calibri"/>
                <a:cs typeface="Calibri"/>
              </a:rPr>
              <a:t>Incub</a:t>
            </a:r>
            <a:r>
              <a:rPr dirty="0" smtClean="0" sz="2800" spc="-19" b="1">
                <a:latin typeface="Calibri"/>
                <a:cs typeface="Calibri"/>
              </a:rPr>
              <a:t>a</a:t>
            </a:r>
            <a:r>
              <a:rPr dirty="0" smtClean="0" sz="2800" spc="0" b="1">
                <a:latin typeface="Calibri"/>
                <a:cs typeface="Calibri"/>
              </a:rPr>
              <a:t>tion</a:t>
            </a:r>
            <a:r>
              <a:rPr dirty="0" smtClean="0" sz="2800" spc="-52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peri</a:t>
            </a:r>
            <a:r>
              <a:rPr dirty="0" smtClean="0" sz="2800" spc="-9" b="1">
                <a:latin typeface="Calibri"/>
                <a:cs typeface="Calibri"/>
              </a:rPr>
              <a:t>o</a:t>
            </a:r>
            <a:r>
              <a:rPr dirty="0" smtClean="0" sz="2800" spc="0" b="1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40" y="339767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540" y="3419094"/>
            <a:ext cx="10178599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Inc</a:t>
            </a:r>
            <a:r>
              <a:rPr dirty="0" smtClean="0" baseline="2925" sz="4200" spc="9">
                <a:latin typeface="Calibri"/>
                <a:cs typeface="Calibri"/>
              </a:rPr>
              <a:t>u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tion</a:t>
            </a:r>
            <a:r>
              <a:rPr dirty="0" smtClean="0" baseline="2925" sz="4200" spc="9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per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95">
                <a:latin typeface="Calibri"/>
                <a:cs typeface="Calibri"/>
              </a:rPr>
              <a:t> </a:t>
            </a:r>
            <a:r>
              <a:rPr dirty="0" smtClean="0" baseline="2925" sz="4200" spc="-39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13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om</a:t>
            </a:r>
            <a:r>
              <a:rPr dirty="0" smtClean="0" baseline="2925" sz="4200" spc="12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2</a:t>
            </a:r>
            <a:r>
              <a:rPr dirty="0" smtClean="0" baseline="2925" sz="4200" spc="9">
                <a:latin typeface="Calibri"/>
                <a:cs typeface="Calibri"/>
              </a:rPr>
              <a:t>6</a:t>
            </a:r>
            <a:r>
              <a:rPr dirty="0" smtClean="0" baseline="2925" sz="4200" spc="9">
                <a:latin typeface="Calibri"/>
                <a:cs typeface="Calibri"/>
              </a:rPr>
              <a:t>-</a:t>
            </a:r>
            <a:r>
              <a:rPr dirty="0" smtClean="0" baseline="2925" sz="4200" spc="0">
                <a:latin typeface="Calibri"/>
                <a:cs typeface="Calibri"/>
              </a:rPr>
              <a:t>29</a:t>
            </a:r>
            <a:r>
              <a:rPr dirty="0" smtClean="0" baseline="2925" sz="4200" spc="17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50">
                <a:latin typeface="Calibri"/>
                <a:cs typeface="Calibri"/>
              </a:rPr>
              <a:t>a</a:t>
            </a:r>
            <a:r>
              <a:rPr dirty="0" smtClean="0" baseline="2925" sz="4200" spc="-29">
                <a:latin typeface="Calibri"/>
                <a:cs typeface="Calibri"/>
              </a:rPr>
              <a:t>y</a:t>
            </a:r>
            <a:r>
              <a:rPr dirty="0" smtClean="0" baseline="2925" sz="4200" spc="0">
                <a:latin typeface="Calibri"/>
                <a:cs typeface="Calibri"/>
              </a:rPr>
              <a:t>s,</a:t>
            </a:r>
            <a:r>
              <a:rPr dirty="0" smtClean="0" baseline="2925" sz="4200" spc="126">
                <a:latin typeface="Calibri"/>
                <a:cs typeface="Calibri"/>
              </a:rPr>
              <a:t> </a:t>
            </a:r>
            <a:r>
              <a:rPr dirty="0" smtClean="0" baseline="2925" sz="4200" spc="-39">
                <a:latin typeface="Calibri"/>
                <a:cs typeface="Calibri"/>
              </a:rPr>
              <a:t>a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5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9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c</a:t>
            </a:r>
            <a:r>
              <a:rPr dirty="0" smtClean="0" baseline="2925" sz="4200" spc="9">
                <a:latin typeface="Calibri"/>
                <a:cs typeface="Calibri"/>
              </a:rPr>
              <a:t>u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25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tion</a:t>
            </a:r>
            <a:r>
              <a:rPr dirty="0" smtClean="0" baseline="2925" sz="4200" spc="5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period</a:t>
            </a:r>
            <a:r>
              <a:rPr dirty="0" smtClean="0" baseline="2925" sz="4200" spc="90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>
                <a:latin typeface="Calibri"/>
                <a:cs typeface="Calibri"/>
              </a:rPr>
              <a:t>28</a:t>
            </a:r>
            <a:r>
              <a:rPr dirty="0" smtClean="0" baseline="2925" sz="4200" spc="2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50">
                <a:latin typeface="Calibri"/>
                <a:cs typeface="Calibri"/>
              </a:rPr>
              <a:t>a</a:t>
            </a:r>
            <a:r>
              <a:rPr dirty="0" smtClean="0" baseline="2925" sz="4200" spc="-29">
                <a:latin typeface="Calibri"/>
                <a:cs typeface="Calibri"/>
              </a:rPr>
              <a:t>y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4293541"/>
            <a:ext cx="203098" cy="89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7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40" y="4314977"/>
            <a:ext cx="727031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r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4">
                <a:latin typeface="Calibri"/>
                <a:cs typeface="Calibri"/>
              </a:rPr>
              <a:t>g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0">
                <a:latin typeface="Calibri"/>
                <a:cs typeface="Calibri"/>
              </a:rPr>
              <a:t>neck</a:t>
            </a:r>
            <a:r>
              <a:rPr dirty="0" smtClean="0" baseline="2925" sz="4200" spc="2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14">
                <a:latin typeface="Calibri"/>
                <a:cs typeface="Calibri"/>
              </a:rPr>
              <a:t>h</a:t>
            </a:r>
            <a:r>
              <a:rPr dirty="0" smtClean="0" baseline="2925" sz="4200" spc="0">
                <a:latin typeface="Calibri"/>
                <a:cs typeface="Calibri"/>
              </a:rPr>
              <a:t>easa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3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1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cub</a:t>
            </a:r>
            <a:r>
              <a:rPr dirty="0" smtClean="0" baseline="2925" sz="4200" spc="-25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on</a:t>
            </a:r>
            <a:r>
              <a:rPr dirty="0" smtClean="0" baseline="2925" sz="4200" spc="2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pe</a:t>
            </a:r>
            <a:r>
              <a:rPr dirty="0" smtClean="0" baseline="2925" sz="4200" spc="-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iod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sho</a:t>
            </a:r>
            <a:r>
              <a:rPr dirty="0" smtClean="0" baseline="2925" sz="4200" spc="-14">
                <a:latin typeface="Calibri"/>
                <a:cs typeface="Calibri"/>
              </a:rPr>
              <a:t>r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8957" y="4314977"/>
            <a:ext cx="2907742" cy="893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about</a:t>
            </a:r>
            <a:r>
              <a:rPr dirty="0" smtClean="0" baseline="2925" sz="4200" spc="19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2</a:t>
            </a:r>
            <a:r>
              <a:rPr dirty="0" smtClean="0" baseline="2925" sz="4200" spc="0">
                <a:latin typeface="Calibri"/>
                <a:cs typeface="Calibri"/>
              </a:rPr>
              <a:t>4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-4">
                <a:latin typeface="Calibri"/>
                <a:cs typeface="Calibri"/>
              </a:rPr>
              <a:t>2</a:t>
            </a:r>
            <a:r>
              <a:rPr dirty="0" smtClean="0" baseline="2925" sz="4200" spc="0">
                <a:latin typeface="Calibri"/>
                <a:cs typeface="Calibri"/>
              </a:rPr>
              <a:t>6</a:t>
            </a:r>
            <a:r>
              <a:rPr dirty="0" smtClean="0" baseline="2925" sz="4200" spc="4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50">
                <a:latin typeface="Calibri"/>
                <a:cs typeface="Calibri"/>
              </a:rPr>
              <a:t>a</a:t>
            </a:r>
            <a:r>
              <a:rPr dirty="0" smtClean="0" baseline="2925" sz="4200" spc="-29">
                <a:latin typeface="Calibri"/>
                <a:cs typeface="Calibri"/>
              </a:rPr>
              <a:t>y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4224">
              <a:lnSpc>
                <a:spcPct val="101725"/>
              </a:lnSpc>
              <a:spcBef>
                <a:spcPts val="469"/>
              </a:spcBef>
            </a:pPr>
            <a:r>
              <a:rPr dirty="0" smtClean="0" sz="2800" spc="0">
                <a:latin typeface="Calibri"/>
                <a:cs typeface="Calibri"/>
              </a:rPr>
              <a:t>3</a:t>
            </a:r>
            <a:r>
              <a:rPr dirty="0" smtClean="0" sz="2800" spc="264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d</a:t>
            </a:r>
            <a:r>
              <a:rPr dirty="0" smtClean="0" sz="2800" spc="-50">
                <a:latin typeface="Calibri"/>
                <a:cs typeface="Calibri"/>
              </a:rPr>
              <a:t>a</a:t>
            </a:r>
            <a:r>
              <a:rPr dirty="0" smtClean="0" sz="2800" spc="-29">
                <a:latin typeface="Calibri"/>
                <a:cs typeface="Calibri"/>
              </a:rPr>
              <a:t>y</a:t>
            </a:r>
            <a:r>
              <a:rPr dirty="0" smtClean="0" sz="2800" spc="0">
                <a:latin typeface="Calibri"/>
                <a:cs typeface="Calibri"/>
              </a:rPr>
              <a:t>s</a:t>
            </a:r>
            <a:r>
              <a:rPr dirty="0" smtClean="0" sz="2800" spc="218">
                <a:latin typeface="Calibri"/>
                <a:cs typeface="Calibri"/>
              </a:rPr>
              <a:t> </a:t>
            </a:r>
            <a:r>
              <a:rPr dirty="0" smtClean="0" sz="2800" spc="-19">
                <a:latin typeface="Calibri"/>
                <a:cs typeface="Calibri"/>
              </a:rPr>
              <a:t>w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220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s</a:t>
            </a:r>
            <a:r>
              <a:rPr dirty="0" smtClean="0" sz="2800" spc="0">
                <a:latin typeface="Calibri"/>
                <a:cs typeface="Calibri"/>
              </a:rPr>
              <a:t>h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ft</a:t>
            </a:r>
            <a:r>
              <a:rPr dirty="0" smtClean="0" sz="2800" spc="237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40" y="4827651"/>
            <a:ext cx="732322" cy="76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3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Fi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9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5789" y="4827651"/>
            <a:ext cx="6508723" cy="76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>
                <a:latin typeface="Calibri"/>
                <a:cs typeface="Calibri"/>
              </a:rPr>
              <a:t>2</a:t>
            </a:r>
            <a:r>
              <a:rPr dirty="0" smtClean="0" baseline="2925" sz="4200" spc="0">
                <a:latin typeface="Calibri"/>
                <a:cs typeface="Calibri"/>
              </a:rPr>
              <a:t>5</a:t>
            </a:r>
            <a:r>
              <a:rPr dirty="0" smtClean="0" baseline="2925" sz="4200" spc="26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50">
                <a:latin typeface="Calibri"/>
                <a:cs typeface="Calibri"/>
              </a:rPr>
              <a:t>a</a:t>
            </a:r>
            <a:r>
              <a:rPr dirty="0" smtClean="0" baseline="2925" sz="4200" spc="-29">
                <a:latin typeface="Calibri"/>
                <a:cs typeface="Calibri"/>
              </a:rPr>
              <a:t>y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203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3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14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24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21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232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4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14">
                <a:latin typeface="Calibri"/>
                <a:cs typeface="Calibri"/>
              </a:rPr>
              <a:t>e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er</a:t>
            </a:r>
            <a:r>
              <a:rPr dirty="0" smtClean="0" baseline="2925" sz="4200" spc="20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222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4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5748" marR="53263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om</a:t>
            </a:r>
            <a:r>
              <a:rPr dirty="0" smtClean="0" baseline="2925" sz="4200" spc="-4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14">
                <a:latin typeface="Calibri"/>
                <a:cs typeface="Calibri"/>
              </a:rPr>
              <a:t>e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er</a:t>
            </a:r>
            <a:r>
              <a:rPr dirty="0" smtClean="0" baseline="2925" sz="4200" spc="-48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-25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cher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1068812" y="5737858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16940" y="783107"/>
            <a:ext cx="527882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dirty="0" smtClean="0" baseline="3103" sz="6600" spc="0">
                <a:latin typeface="Calibri Light"/>
                <a:cs typeface="Calibri Light"/>
              </a:rPr>
              <a:t>B</a:t>
            </a:r>
            <a:r>
              <a:rPr dirty="0" smtClean="0" baseline="3103" sz="6600" spc="-84">
                <a:latin typeface="Calibri Light"/>
                <a:cs typeface="Calibri Light"/>
              </a:rPr>
              <a:t>r</a:t>
            </a:r>
            <a:r>
              <a:rPr dirty="0" smtClean="0" baseline="3103" sz="6600" spc="0">
                <a:latin typeface="Calibri Light"/>
                <a:cs typeface="Calibri Light"/>
              </a:rPr>
              <a:t>ooding</a:t>
            </a:r>
            <a:r>
              <a:rPr dirty="0" smtClean="0" baseline="3103" sz="6600" spc="0">
                <a:latin typeface="Calibri Light"/>
                <a:cs typeface="Calibri Light"/>
              </a:rPr>
              <a:t> </a:t>
            </a:r>
            <a:r>
              <a:rPr dirty="0" smtClean="0" baseline="3103" sz="6600" spc="0">
                <a:latin typeface="Calibri Light"/>
                <a:cs typeface="Calibri Light"/>
              </a:rPr>
              <a:t>Mana</a:t>
            </a:r>
            <a:r>
              <a:rPr dirty="0" smtClean="0" baseline="3103" sz="6600" spc="-39">
                <a:latin typeface="Calibri Light"/>
                <a:cs typeface="Calibri Light"/>
              </a:rPr>
              <a:t>g</a:t>
            </a:r>
            <a:r>
              <a:rPr dirty="0" smtClean="0" baseline="3103" sz="6600" spc="0">
                <a:latin typeface="Calibri Light"/>
                <a:cs typeface="Calibri Light"/>
              </a:rPr>
              <a:t>eme</a:t>
            </a:r>
            <a:r>
              <a:rPr dirty="0" smtClean="0" baseline="3103" sz="6600" spc="-59">
                <a:latin typeface="Calibri Light"/>
                <a:cs typeface="Calibri Light"/>
              </a:rPr>
              <a:t>n</a:t>
            </a:r>
            <a:r>
              <a:rPr dirty="0" smtClean="0" baseline="3103" sz="6600" spc="0">
                <a:latin typeface="Calibri Light"/>
                <a:cs typeface="Calibri Light"/>
              </a:rPr>
              <a:t>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6940" y="1874057"/>
            <a:ext cx="202946" cy="892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6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5540" y="1895475"/>
            <a:ext cx="786404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-58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2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ery</a:t>
            </a:r>
            <a:r>
              <a:rPr dirty="0" smtClean="0" baseline="2925" sz="4200" spc="-2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sens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ti</a:t>
            </a:r>
            <a:r>
              <a:rPr dirty="0" smtClean="0" baseline="2925" sz="4200" spc="-34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4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be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ause</a:t>
            </a:r>
            <a:r>
              <a:rPr dirty="0" smtClean="0" baseline="2925" sz="4200" spc="-7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10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2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ery</a:t>
            </a:r>
            <a:r>
              <a:rPr dirty="0" smtClean="0" baseline="2925" sz="4200" spc="-1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de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25">
                <a:latin typeface="Calibri"/>
                <a:cs typeface="Calibri"/>
              </a:rPr>
              <a:t>c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5540" y="2407793"/>
            <a:ext cx="22077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Wh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le</a:t>
            </a:r>
            <a:r>
              <a:rPr dirty="0" smtClean="0" baseline="2925" sz="4200" spc="596">
                <a:latin typeface="Calibri"/>
                <a:cs typeface="Calibri"/>
              </a:rPr>
              <a:t> </a:t>
            </a:r>
            <a:r>
              <a:rPr dirty="0" smtClean="0" baseline="2925" sz="4200" spc="-84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eeping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36366" y="2407793"/>
            <a:ext cx="188670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14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c</a:t>
            </a:r>
            <a:r>
              <a:rPr dirty="0" smtClean="0" baseline="2925" sz="4200" spc="-64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en</a:t>
            </a:r>
            <a:r>
              <a:rPr dirty="0" smtClean="0" baseline="2925" sz="4200" spc="59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fi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8803" y="2407793"/>
            <a:ext cx="54972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>
                <a:latin typeface="Calibri"/>
                <a:cs typeface="Calibri"/>
              </a:rPr>
              <a:t>1</a:t>
            </a:r>
            <a:r>
              <a:rPr dirty="0" smtClean="0" baseline="2925" sz="4200" spc="9">
                <a:latin typeface="Calibri"/>
                <a:cs typeface="Calibri"/>
              </a:rPr>
              <a:t>-</a:t>
            </a:r>
            <a:r>
              <a:rPr dirty="0" smtClean="0" baseline="2925" sz="4200" spc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41263" y="2407793"/>
            <a:ext cx="9809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ee</a:t>
            </a:r>
            <a:r>
              <a:rPr dirty="0" smtClean="0" baseline="2925" sz="4200" spc="-19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6793" y="2407793"/>
            <a:ext cx="54474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4681" y="2407793"/>
            <a:ext cx="11256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equi</a:t>
            </a:r>
            <a:r>
              <a:rPr dirty="0" smtClean="0" baseline="2925" sz="4200" spc="-2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43213" y="2407793"/>
            <a:ext cx="4902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8142" y="2407793"/>
            <a:ext cx="13794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oding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81182" y="2407793"/>
            <a:ext cx="3479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5540" y="2791841"/>
            <a:ext cx="101810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whi</a:t>
            </a:r>
            <a:r>
              <a:rPr dirty="0" smtClean="0" baseline="2925" sz="4200" spc="14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315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35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mai</a:t>
            </a:r>
            <a:r>
              <a:rPr dirty="0" smtClean="0" baseline="2925" sz="4200" spc="-34">
                <a:latin typeface="Calibri"/>
                <a:cs typeface="Calibri"/>
              </a:rPr>
              <a:t>n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96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he</a:t>
            </a:r>
            <a:r>
              <a:rPr dirty="0" smtClean="0" baseline="2925" sz="4200" spc="359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empe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90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9</a:t>
            </a:r>
            <a:r>
              <a:rPr dirty="0" smtClean="0" baseline="2925" sz="4200" spc="0">
                <a:latin typeface="Calibri"/>
                <a:cs typeface="Calibri"/>
              </a:rPr>
              <a:t>5°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38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but</a:t>
            </a:r>
            <a:r>
              <a:rPr dirty="0" smtClean="0" baseline="2925" sz="4200" spc="349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361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1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se</a:t>
            </a:r>
            <a:r>
              <a:rPr dirty="0" smtClean="0" baseline="2925" sz="4200" spc="354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  </a:t>
            </a:r>
            <a:r>
              <a:rPr dirty="0" smtClean="0" baseline="2925" sz="4200" spc="11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ph</a:t>
            </a:r>
            <a:r>
              <a:rPr dirty="0" smtClean="0" baseline="2925" sz="4200" spc="14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asa</a:t>
            </a:r>
            <a:r>
              <a:rPr dirty="0" smtClean="0" baseline="2925" sz="4200" spc="-1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540" y="3175660"/>
            <a:ext cx="6724929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214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em</a:t>
            </a:r>
            <a:r>
              <a:rPr dirty="0" smtClean="0" baseline="2925" sz="4200" spc="-9">
                <a:latin typeface="Calibri"/>
                <a:cs typeface="Calibri"/>
              </a:rPr>
              <a:t>p</a:t>
            </a:r>
            <a:r>
              <a:rPr dirty="0" smtClean="0" baseline="2925" sz="4200" spc="9">
                <a:latin typeface="Calibri"/>
                <a:cs typeface="Calibri"/>
              </a:rPr>
              <a:t>e</a:t>
            </a:r>
            <a:r>
              <a:rPr dirty="0" smtClean="0" baseline="2925" sz="4200" spc="-64">
                <a:latin typeface="Calibri"/>
                <a:cs typeface="Calibri"/>
              </a:rPr>
              <a:t>r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</a:t>
            </a:r>
            <a:r>
              <a:rPr dirty="0" smtClean="0" baseline="2925" sz="4200" spc="-50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06">
                <a:latin typeface="Calibri"/>
                <a:cs typeface="Calibri"/>
              </a:rPr>
              <a:t> 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234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1</a:t>
            </a:r>
            <a:r>
              <a:rPr dirty="0" smtClean="0" baseline="2925" sz="4200" spc="0">
                <a:latin typeface="Calibri"/>
                <a:cs typeface="Calibri"/>
              </a:rPr>
              <a:t>0°</a:t>
            </a:r>
            <a:r>
              <a:rPr dirty="0" smtClean="0" baseline="2925" sz="4200" spc="22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ghe</a:t>
            </a:r>
            <a:r>
              <a:rPr dirty="0" smtClean="0" baseline="2925" sz="4200" spc="-250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,</a:t>
            </a:r>
            <a:r>
              <a:rPr dirty="0" smtClean="0" baseline="2925" sz="4200" spc="23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about</a:t>
            </a:r>
            <a:r>
              <a:rPr dirty="0" smtClean="0" baseline="2925" sz="4200" spc="224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105</a:t>
            </a:r>
            <a:r>
              <a:rPr dirty="0" smtClean="0" baseline="2925" sz="4200" spc="0">
                <a:latin typeface="Calibri"/>
                <a:cs typeface="Calibri"/>
              </a:rPr>
              <a:t>°F</a:t>
            </a:r>
            <a:r>
              <a:rPr dirty="0" smtClean="0" baseline="2925" sz="4200" spc="214">
                <a:latin typeface="Calibri"/>
                <a:cs typeface="Calibri"/>
              </a:rPr>
              <a:t> </a:t>
            </a:r>
            <a:r>
              <a:rPr dirty="0" smtClean="0" baseline="2925" sz="4200" spc="-9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-14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ee</a:t>
            </a:r>
            <a:r>
              <a:rPr dirty="0" smtClean="0" baseline="2925" sz="4200" spc="-14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02321" y="3175660"/>
            <a:ext cx="342575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mai</a:t>
            </a:r>
            <a:r>
              <a:rPr dirty="0" smtClean="0" baseline="2925" sz="4200" spc="-34">
                <a:latin typeface="Calibri"/>
                <a:cs typeface="Calibri"/>
              </a:rPr>
              <a:t>n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ed</a:t>
            </a:r>
            <a:r>
              <a:rPr dirty="0" smtClean="0" baseline="2925" sz="4200" spc="214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2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fi</a:t>
            </a:r>
            <a:r>
              <a:rPr dirty="0" smtClean="0" baseline="2925" sz="4200" spc="-50">
                <a:latin typeface="Calibri"/>
                <a:cs typeface="Calibri"/>
              </a:rPr>
              <a:t>r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21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940" y="4050837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6616" y="4072254"/>
            <a:ext cx="162734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sum</a:t>
            </a:r>
            <a:r>
              <a:rPr dirty="0" smtClean="0" baseline="2925" sz="4200" spc="-9">
                <a:latin typeface="Calibri"/>
                <a:cs typeface="Calibri"/>
              </a:rPr>
              <a:t>m</a:t>
            </a:r>
            <a:r>
              <a:rPr dirty="0" smtClean="0" baseline="2925" sz="4200" spc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0294" y="4072254"/>
            <a:ext cx="116561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season,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1107" y="4072254"/>
            <a:ext cx="14091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pheasa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5379" y="4072254"/>
            <a:ext cx="11228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equ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1869" y="4072254"/>
            <a:ext cx="60312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ju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1469" y="4072254"/>
            <a:ext cx="6935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on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936" y="4072254"/>
            <a:ext cx="6291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0397" y="4072254"/>
            <a:ext cx="8448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eek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6598" y="4072254"/>
            <a:ext cx="49020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8850" y="4072254"/>
            <a:ext cx="137641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oodi</a:t>
            </a:r>
            <a:r>
              <a:rPr dirty="0" smtClean="0" baseline="2925" sz="4200" spc="-1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1087100" y="5753099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16940" y="205173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5540" y="2073148"/>
            <a:ext cx="88329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>
                <a:latin typeface="Calibri"/>
                <a:cs typeface="Calibri"/>
              </a:rPr>
              <a:t>D</a:t>
            </a:r>
            <a:r>
              <a:rPr dirty="0" smtClean="0" baseline="2925" sz="4200" spc="0">
                <a:latin typeface="Calibri"/>
                <a:cs typeface="Calibri"/>
              </a:rPr>
              <a:t>uring</a:t>
            </a:r>
            <a:r>
              <a:rPr dirty="0" smtClean="0" baseline="2925" sz="4200" spc="18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ooding</a:t>
            </a:r>
            <a:r>
              <a:rPr dirty="0" smtClean="0" baseline="2925" sz="4200" spc="15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period</a:t>
            </a:r>
            <a:r>
              <a:rPr dirty="0" smtClean="0" baseline="2925" sz="4200" spc="190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(</a:t>
            </a:r>
            <a:r>
              <a:rPr dirty="0" smtClean="0" baseline="2925" sz="4200" spc="0">
                <a:latin typeface="Calibri"/>
                <a:cs typeface="Calibri"/>
              </a:rPr>
              <a:t>2</a:t>
            </a:r>
            <a:r>
              <a:rPr dirty="0" smtClean="0" baseline="2925" sz="4200" spc="246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9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25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s)</a:t>
            </a:r>
            <a:r>
              <a:rPr dirty="0" smtClean="0" baseline="2925" sz="4200" spc="179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40</a:t>
            </a:r>
            <a:r>
              <a:rPr dirty="0" smtClean="0" baseline="2925" sz="4200" spc="14">
                <a:latin typeface="Calibri"/>
                <a:cs typeface="Calibri"/>
              </a:rPr>
              <a:t>0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9">
                <a:latin typeface="Calibri"/>
                <a:cs typeface="Calibri"/>
              </a:rPr>
              <a:t>4</a:t>
            </a:r>
            <a:r>
              <a:rPr dirty="0" smtClean="0" baseline="2925" sz="4200" spc="0">
                <a:latin typeface="Calibri"/>
                <a:cs typeface="Calibri"/>
              </a:rPr>
              <a:t>50</a:t>
            </a:r>
            <a:r>
              <a:rPr dirty="0" smtClean="0" baseline="2925" sz="4200" spc="25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5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ams</a:t>
            </a:r>
            <a:r>
              <a:rPr dirty="0" smtClean="0" baseline="2925" sz="4200" spc="233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231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eed</a:t>
            </a:r>
            <a:r>
              <a:rPr dirty="0" smtClean="0" baseline="2925" sz="4200" spc="203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16490" y="2073148"/>
            <a:ext cx="1311168" cy="102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equi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235203">
              <a:lnSpc>
                <a:spcPct val="101725"/>
              </a:lnSpc>
              <a:spcBef>
                <a:spcPts val="1474"/>
              </a:spcBef>
            </a:pPr>
            <a:r>
              <a:rPr dirty="0" smtClean="0" sz="2800" spc="-19">
                <a:latin typeface="Calibri"/>
                <a:cs typeface="Calibri"/>
              </a:rPr>
              <a:t>w</a:t>
            </a:r>
            <a:r>
              <a:rPr dirty="0" smtClean="0" sz="2800" spc="0">
                <a:latin typeface="Calibri"/>
                <a:cs typeface="Calibri"/>
              </a:rPr>
              <a:t>ee</a:t>
            </a:r>
            <a:r>
              <a:rPr dirty="0" smtClean="0" sz="2800" spc="-19">
                <a:latin typeface="Calibri"/>
                <a:cs typeface="Calibri"/>
              </a:rPr>
              <a:t>k</a:t>
            </a:r>
            <a:r>
              <a:rPr dirty="0" smtClean="0" sz="2800" spc="0"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540" y="2713228"/>
            <a:ext cx="49020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5310" y="2713228"/>
            <a:ext cx="6291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5034" y="2713228"/>
            <a:ext cx="141024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phe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sa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6951" y="2713228"/>
            <a:ext cx="8572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whi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6131" y="2713228"/>
            <a:ext cx="1018400" cy="1020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during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476"/>
              </a:spcBef>
            </a:pPr>
            <a:r>
              <a:rPr dirty="0" smtClean="0" sz="2800" spc="0">
                <a:latin typeface="Calibri"/>
                <a:cs typeface="Calibri"/>
              </a:rPr>
              <a:t>5</a:t>
            </a:r>
            <a:r>
              <a:rPr dirty="0" smtClean="0" sz="2800" spc="0">
                <a:latin typeface="Calibri"/>
                <a:cs typeface="Calibri"/>
              </a:rPr>
              <a:t>kg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4729" y="2713228"/>
            <a:ext cx="12389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-9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wing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2529" y="2713228"/>
            <a:ext cx="93786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ph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0482" y="2713228"/>
            <a:ext cx="8390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(</a:t>
            </a:r>
            <a:r>
              <a:rPr dirty="0" smtClean="0" baseline="2925" sz="4200" spc="9">
                <a:latin typeface="Calibri"/>
                <a:cs typeface="Calibri"/>
              </a:rPr>
              <a:t>3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9">
                <a:latin typeface="Calibri"/>
                <a:cs typeface="Calibri"/>
              </a:rPr>
              <a:t>16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40" y="3353562"/>
            <a:ext cx="18867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equi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eme</a:t>
            </a:r>
            <a:r>
              <a:rPr dirty="0" smtClean="0" baseline="2925" sz="4200" spc="-1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7078" y="3353562"/>
            <a:ext cx="3749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3505" y="3353562"/>
            <a:ext cx="7176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3215" y="3353562"/>
            <a:ext cx="2972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4967" y="3353562"/>
            <a:ext cx="9280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about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1076432" y="5742430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16940" y="500405"/>
            <a:ext cx="865875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dirty="0" smtClean="0" baseline="3413" sz="6000" spc="-34">
                <a:latin typeface="Calibri Light"/>
                <a:cs typeface="Calibri Light"/>
              </a:rPr>
              <a:t>A</a:t>
            </a:r>
            <a:r>
              <a:rPr dirty="0" smtClean="0" baseline="3413" sz="6000" spc="-50">
                <a:latin typeface="Calibri Light"/>
                <a:cs typeface="Calibri Light"/>
              </a:rPr>
              <a:t>g</a:t>
            </a:r>
            <a:r>
              <a:rPr dirty="0" smtClean="0" baseline="3413" sz="6000" spc="0">
                <a:latin typeface="Calibri Light"/>
                <a:cs typeface="Calibri Light"/>
              </a:rPr>
              <a:t>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85272" y="500405"/>
            <a:ext cx="234294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dirty="0" smtClean="0" baseline="3413" sz="6000" spc="-19">
                <a:latin typeface="Calibri Light"/>
                <a:cs typeface="Calibri Light"/>
              </a:rPr>
              <a:t>o</a:t>
            </a:r>
            <a:r>
              <a:rPr dirty="0" smtClean="0" baseline="3413" sz="6000" spc="0">
                <a:latin typeface="Calibri Light"/>
                <a:cs typeface="Calibri Light"/>
              </a:rPr>
              <a:t>f</a:t>
            </a:r>
            <a:r>
              <a:rPr dirty="0" smtClean="0" baseline="3413" sz="6000" spc="-50">
                <a:latin typeface="Calibri Light"/>
                <a:cs typeface="Calibri Light"/>
              </a:rPr>
              <a:t> </a:t>
            </a:r>
            <a:r>
              <a:rPr dirty="0" smtClean="0" baseline="3413" sz="6000" spc="-39">
                <a:latin typeface="Calibri Light"/>
                <a:cs typeface="Calibri Light"/>
              </a:rPr>
              <a:t>m</a:t>
            </a:r>
            <a:r>
              <a:rPr dirty="0" smtClean="0" baseline="3413" sz="6000" spc="-59">
                <a:latin typeface="Calibri Light"/>
                <a:cs typeface="Calibri Light"/>
              </a:rPr>
              <a:t>a</a:t>
            </a:r>
            <a:r>
              <a:rPr dirty="0" smtClean="0" baseline="3413" sz="6000" spc="-19">
                <a:latin typeface="Calibri Light"/>
                <a:cs typeface="Calibri Light"/>
              </a:rPr>
              <a:t>t</a:t>
            </a:r>
            <a:r>
              <a:rPr dirty="0" smtClean="0" baseline="3413" sz="6000" spc="-39">
                <a:latin typeface="Calibri Light"/>
                <a:cs typeface="Calibri Light"/>
              </a:rPr>
              <a:t>u</a:t>
            </a:r>
            <a:r>
              <a:rPr dirty="0" smtClean="0" baseline="3413" sz="6000" spc="-34">
                <a:latin typeface="Calibri Light"/>
                <a:cs typeface="Calibri Light"/>
              </a:rPr>
              <a:t>r</a:t>
            </a:r>
            <a:r>
              <a:rPr dirty="0" smtClean="0" baseline="3413" sz="6000" spc="-19">
                <a:latin typeface="Calibri Light"/>
                <a:cs typeface="Calibri Light"/>
              </a:rPr>
              <a:t>i</a:t>
            </a:r>
            <a:r>
              <a:rPr dirty="0" smtClean="0" baseline="3413" sz="6000" spc="-29">
                <a:latin typeface="Calibri Light"/>
                <a:cs typeface="Calibri Light"/>
              </a:rPr>
              <a:t>t</a:t>
            </a:r>
            <a:r>
              <a:rPr dirty="0" smtClean="0" baseline="3413" sz="6000" spc="0">
                <a:latin typeface="Calibri Light"/>
                <a:cs typeface="Calibri Light"/>
              </a:rPr>
              <a:t>y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940" y="205173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5540" y="2073148"/>
            <a:ext cx="6264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9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3697" y="2073148"/>
            <a:ext cx="24389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-3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</a:t>
            </a:r>
            <a:r>
              <a:rPr dirty="0" smtClean="0" baseline="2925" sz="4200" spc="-1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tur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ty</a:t>
            </a:r>
            <a:r>
              <a:rPr dirty="0" smtClean="0" baseline="2925" sz="4200" spc="-2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is</a:t>
            </a:r>
            <a:r>
              <a:rPr dirty="0" smtClean="0" baseline="2925" sz="4200" spc="-17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1</a:t>
            </a:r>
            <a:r>
              <a:rPr dirty="0" smtClean="0" baseline="2925" sz="4200" spc="0"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17440" y="2073148"/>
            <a:ext cx="9820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4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ee</a:t>
            </a:r>
            <a:r>
              <a:rPr dirty="0" smtClean="0" baseline="2925" sz="4200" spc="-14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6940" y="281982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5540" y="2841244"/>
            <a:ext cx="855245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Dur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-5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4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-4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4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r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od</a:t>
            </a:r>
            <a:r>
              <a:rPr dirty="0" smtClean="0" baseline="2925" sz="4200" spc="-3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one</a:t>
            </a:r>
            <a:r>
              <a:rPr dirty="0" smtClean="0" baseline="2925" sz="4200" spc="-2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10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onsume</a:t>
            </a:r>
            <a:r>
              <a:rPr dirty="0" smtClean="0" baseline="2925" sz="4200" spc="-5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90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ams</a:t>
            </a:r>
            <a:r>
              <a:rPr dirty="0" smtClean="0" baseline="2925" sz="4200" spc="-26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eed</a:t>
            </a:r>
            <a:r>
              <a:rPr dirty="0" smtClean="0" baseline="2925" sz="4200" spc="-5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40" y="358817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40" y="3609594"/>
            <a:ext cx="290794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In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</a:t>
            </a:r>
            <a:r>
              <a:rPr dirty="0" smtClean="0" baseline="2925" sz="4200" spc="-6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r>
              <a:rPr dirty="0" smtClean="0" baseline="2925" sz="4200" spc="-22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ondit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0135" y="3609594"/>
            <a:ext cx="3897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1446" y="3609594"/>
            <a:ext cx="80194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</a:t>
            </a:r>
            <a:r>
              <a:rPr dirty="0" smtClean="0" baseline="2925" sz="4200" spc="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5729" y="3609594"/>
            <a:ext cx="11528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eeding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2264" y="3609594"/>
            <a:ext cx="16947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2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edie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3155" y="3609594"/>
            <a:ext cx="3467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2210" y="3609594"/>
            <a:ext cx="11050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</a:t>
            </a:r>
            <a:r>
              <a:rPr dirty="0" smtClean="0" baseline="2925" sz="4200" spc="-6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70807" y="3609594"/>
            <a:ext cx="7501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14">
                <a:latin typeface="Calibri"/>
                <a:cs typeface="Calibri"/>
              </a:rPr>
              <a:t>e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22892" y="3609594"/>
            <a:ext cx="5450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40" y="4249445"/>
            <a:ext cx="75809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seed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6444" y="4249445"/>
            <a:ext cx="62239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1942" y="4249445"/>
            <a:ext cx="106976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sects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1068812" y="5742430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16940" y="500405"/>
            <a:ext cx="2346904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dirty="0" smtClean="0" baseline="3413" sz="6000" spc="-134">
                <a:latin typeface="Calibri Light"/>
                <a:cs typeface="Calibri Light"/>
              </a:rPr>
              <a:t>F</a:t>
            </a:r>
            <a:r>
              <a:rPr dirty="0" smtClean="0" baseline="3413" sz="6000" spc="-25">
                <a:latin typeface="Calibri Light"/>
                <a:cs typeface="Calibri Light"/>
              </a:rPr>
              <a:t>a</a:t>
            </a:r>
            <a:r>
              <a:rPr dirty="0" smtClean="0" baseline="3413" sz="6000" spc="-25">
                <a:latin typeface="Calibri Light"/>
                <a:cs typeface="Calibri Light"/>
              </a:rPr>
              <a:t>n</a:t>
            </a:r>
            <a:r>
              <a:rPr dirty="0" smtClean="0" baseline="3413" sz="6000" spc="-19">
                <a:latin typeface="Calibri Light"/>
                <a:cs typeface="Calibri Light"/>
              </a:rPr>
              <a:t>c</a:t>
            </a:r>
            <a:r>
              <a:rPr dirty="0" smtClean="0" baseline="3413" sz="6000" spc="0">
                <a:latin typeface="Calibri Light"/>
                <a:cs typeface="Calibri Light"/>
              </a:rPr>
              <a:t>y</a:t>
            </a:r>
            <a:r>
              <a:rPr dirty="0" smtClean="0" baseline="3413" sz="6000" spc="-89">
                <a:latin typeface="Calibri Light"/>
                <a:cs typeface="Calibri Light"/>
              </a:rPr>
              <a:t> </a:t>
            </a:r>
            <a:r>
              <a:rPr dirty="0" smtClean="0" baseline="3413" sz="6000" spc="-25">
                <a:latin typeface="Calibri Light"/>
                <a:cs typeface="Calibri Light"/>
              </a:rPr>
              <a:t>b</a:t>
            </a:r>
            <a:r>
              <a:rPr dirty="0" smtClean="0" baseline="3413" sz="6000" spc="0">
                <a:latin typeface="Calibri Light"/>
                <a:cs typeface="Calibri Light"/>
              </a:rPr>
              <a:t>i</a:t>
            </a:r>
            <a:r>
              <a:rPr dirty="0" smtClean="0" baseline="3413" sz="6000" spc="-89">
                <a:latin typeface="Calibri Light"/>
                <a:cs typeface="Calibri Light"/>
              </a:rPr>
              <a:t>r</a:t>
            </a:r>
            <a:r>
              <a:rPr dirty="0" smtClean="0" baseline="3413" sz="6000" spc="-39">
                <a:latin typeface="Calibri Light"/>
                <a:cs typeface="Calibri Light"/>
              </a:rPr>
              <a:t>d</a:t>
            </a:r>
            <a:r>
              <a:rPr dirty="0" smtClean="0" baseline="3413" sz="6000" spc="0">
                <a:latin typeface="Calibri Light"/>
                <a:cs typeface="Calibri Light"/>
              </a:rPr>
              <a:t>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6940" y="1860602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45540" y="1882038"/>
            <a:ext cx="54853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2262" y="1882038"/>
            <a:ext cx="185585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ancy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52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-2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164">
                <a:latin typeface="Calibri"/>
                <a:cs typeface="Calibri"/>
              </a:rPr>
              <a:t>’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6322" y="1882038"/>
            <a:ext cx="71982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9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3859" y="1882038"/>
            <a:ext cx="50428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we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9179" y="1882038"/>
            <a:ext cx="62331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4">
                <a:latin typeface="Calibri"/>
                <a:cs typeface="Calibri"/>
              </a:rPr>
              <a:t>d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1847" y="1882038"/>
            <a:ext cx="86585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some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57084" y="1882038"/>
            <a:ext cx="143431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seeds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522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8997" y="1882038"/>
            <a:ext cx="258891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5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5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ain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52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po</a:t>
            </a:r>
            <a:r>
              <a:rPr dirty="0" smtClean="0" baseline="2925" sz="4200" spc="-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9">
                <a:latin typeface="Calibri"/>
                <a:cs typeface="Calibri"/>
              </a:rPr>
              <a:t>o</a:t>
            </a:r>
            <a:r>
              <a:rPr dirty="0" smtClean="0" baseline="2925" sz="4200" spc="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5540" y="2266696"/>
            <a:ext cx="10193650" cy="127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Somet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mes</a:t>
            </a:r>
            <a:r>
              <a:rPr dirty="0" smtClean="0" baseline="2925" sz="4200" spc="-121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3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gi</a:t>
            </a:r>
            <a:r>
              <a:rPr dirty="0" smtClean="0" baseline="2925" sz="4200" spc="-29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1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bo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led</a:t>
            </a:r>
            <a:r>
              <a:rPr dirty="0" smtClean="0" baseline="2925" sz="4200" spc="-7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r>
              <a:rPr dirty="0" smtClean="0" baseline="2925" sz="4200" spc="-4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and</a:t>
            </a:r>
            <a:r>
              <a:rPr dirty="0" smtClean="0" baseline="2925" sz="4200" spc="-3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me</a:t>
            </a:r>
            <a:r>
              <a:rPr dirty="0" smtClean="0" baseline="2925" sz="4200" spc="-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49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-2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dirty="0" smtClean="0" sz="2800" spc="0">
                <a:latin typeface="Calibri"/>
                <a:cs typeface="Calibri"/>
              </a:rPr>
              <a:t>Male</a:t>
            </a:r>
            <a:r>
              <a:rPr dirty="0" smtClean="0" sz="2800" spc="127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phe</a:t>
            </a:r>
            <a:r>
              <a:rPr dirty="0" smtClean="0" sz="2800" spc="4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sa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0">
                <a:latin typeface="Calibri"/>
                <a:cs typeface="Calibri"/>
              </a:rPr>
              <a:t>t</a:t>
            </a:r>
            <a:r>
              <a:rPr dirty="0" smtClean="0" sz="2800" spc="89">
                <a:latin typeface="Calibri"/>
                <a:cs typeface="Calibri"/>
              </a:rPr>
              <a:t> </a:t>
            </a:r>
            <a:r>
              <a:rPr dirty="0" smtClean="0" sz="2800" spc="4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s</a:t>
            </a:r>
            <a:r>
              <a:rPr dirty="0" smtClean="0" sz="2800" spc="167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la</a:t>
            </a:r>
            <a:r>
              <a:rPr dirty="0" smtClean="0" sz="2800" spc="-34">
                <a:latin typeface="Calibri"/>
                <a:cs typeface="Calibri"/>
              </a:rPr>
              <a:t>r</a:t>
            </a:r>
            <a:r>
              <a:rPr dirty="0" smtClean="0" sz="2800" spc="-19">
                <a:latin typeface="Calibri"/>
                <a:cs typeface="Calibri"/>
              </a:rPr>
              <a:t>g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141">
                <a:latin typeface="Calibri"/>
                <a:cs typeface="Calibri"/>
              </a:rPr>
              <a:t> </a:t>
            </a:r>
            <a:r>
              <a:rPr dirty="0" smtClean="0" sz="2800" spc="-4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n</a:t>
            </a:r>
            <a:r>
              <a:rPr dirty="0" smtClean="0" sz="2800" spc="158">
                <a:latin typeface="Calibri"/>
                <a:cs typeface="Calibri"/>
              </a:rPr>
              <a:t> </a:t>
            </a:r>
            <a:r>
              <a:rPr dirty="0" smtClean="0" sz="2800" spc="-19">
                <a:latin typeface="Calibri"/>
                <a:cs typeface="Calibri"/>
              </a:rPr>
              <a:t>w</a:t>
            </a:r>
            <a:r>
              <a:rPr dirty="0" smtClean="0" sz="2800" spc="0">
                <a:latin typeface="Calibri"/>
                <a:cs typeface="Calibri"/>
              </a:rPr>
              <a:t>ei</a:t>
            </a:r>
            <a:r>
              <a:rPr dirty="0" smtClean="0" sz="2800" spc="-14">
                <a:latin typeface="Calibri"/>
                <a:cs typeface="Calibri"/>
              </a:rPr>
              <a:t>g</a:t>
            </a:r>
            <a:r>
              <a:rPr dirty="0" smtClean="0" sz="2800" spc="-29">
                <a:latin typeface="Calibri"/>
                <a:cs typeface="Calibri"/>
              </a:rPr>
              <a:t>h</a:t>
            </a:r>
            <a:r>
              <a:rPr dirty="0" smtClean="0" sz="2800" spc="0">
                <a:latin typeface="Calibri"/>
                <a:cs typeface="Calibri"/>
              </a:rPr>
              <a:t>t,</a:t>
            </a:r>
            <a:r>
              <a:rPr dirty="0" smtClean="0" sz="2800" spc="16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mo</a:t>
            </a:r>
            <a:r>
              <a:rPr dirty="0" smtClean="0" sz="2800" spc="-39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124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be</a:t>
            </a:r>
            <a:r>
              <a:rPr dirty="0" smtClean="0" sz="2800" spc="9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ut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ful</a:t>
            </a:r>
            <a:r>
              <a:rPr dirty="0" smtClean="0" sz="2800" spc="103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h</a:t>
            </a:r>
            <a:r>
              <a:rPr dirty="0" smtClean="0" sz="2800" spc="-9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t</a:t>
            </a:r>
            <a:r>
              <a:rPr dirty="0" smtClean="0" sz="2800" spc="156">
                <a:latin typeface="Calibri"/>
                <a:cs typeface="Calibri"/>
              </a:rPr>
              <a:t> </a:t>
            </a:r>
            <a:r>
              <a:rPr dirty="0" smtClean="0" sz="2800" spc="-4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s</a:t>
            </a:r>
            <a:r>
              <a:rPr dirty="0" smtClean="0" sz="2800" spc="167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w</a:t>
            </a:r>
            <a:r>
              <a:rPr dirty="0" smtClean="0" sz="2800" spc="-50">
                <a:latin typeface="Calibri"/>
                <a:cs typeface="Calibri"/>
              </a:rPr>
              <a:t>h</a:t>
            </a:r>
            <a:r>
              <a:rPr dirty="0" smtClean="0" sz="2800" spc="0">
                <a:latin typeface="Calibri"/>
                <a:cs typeface="Calibri"/>
              </a:rPr>
              <a:t>y</a:t>
            </a:r>
            <a:r>
              <a:rPr dirty="0" smtClean="0" sz="2800" spc="132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its</a:t>
            </a:r>
            <a:r>
              <a:rPr dirty="0" smtClean="0" sz="2800" spc="199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pr</a:t>
            </a:r>
            <a:r>
              <a:rPr dirty="0" smtClean="0" sz="2800" spc="-14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ce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ts val="3025"/>
              </a:lnSpc>
              <a:spcBef>
                <a:spcPts val="151"/>
              </a:spcBef>
            </a:pP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mo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than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ema</a:t>
            </a:r>
            <a:r>
              <a:rPr dirty="0" smtClean="0" baseline="2925" sz="4200" spc="-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6940" y="275734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6940" y="3653708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6616" y="3675126"/>
            <a:ext cx="891550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19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phe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14">
                <a:latin typeface="Calibri"/>
                <a:cs typeface="Calibri"/>
              </a:rPr>
              <a:t>a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;</a:t>
            </a:r>
            <a:r>
              <a:rPr dirty="0" smtClean="0" baseline="2925" sz="4200" spc="11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ly</a:t>
            </a:r>
            <a:r>
              <a:rPr dirty="0" smtClean="0" baseline="2925" sz="4200" spc="170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m</a:t>
            </a:r>
            <a:r>
              <a:rPr dirty="0" smtClean="0" baseline="2925" sz="4200" spc="0">
                <a:latin typeface="Calibri"/>
                <a:cs typeface="Calibri"/>
              </a:rPr>
              <a:t>ale</a:t>
            </a:r>
            <a:r>
              <a:rPr dirty="0" smtClean="0" baseline="2925" sz="4200" spc="15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gs,</a:t>
            </a:r>
            <a:r>
              <a:rPr dirty="0" smtClean="0" baseline="2925" sz="4200" spc="156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209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18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so</a:t>
            </a:r>
            <a:r>
              <a:rPr dirty="0" smtClean="0" baseline="2925" sz="4200" spc="169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r>
              <a:rPr dirty="0" smtClean="0" baseline="2925" sz="4200" spc="-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ed</a:t>
            </a:r>
            <a:r>
              <a:rPr dirty="0" smtClean="0" baseline="2925" sz="4200" spc="150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19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si</a:t>
            </a:r>
            <a:r>
              <a:rPr dirty="0" smtClean="0" baseline="2925" sz="4200" spc="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ging</a:t>
            </a:r>
            <a:r>
              <a:rPr dirty="0" smtClean="0" baseline="2925" sz="4200" spc="13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25">
                <a:latin typeface="Calibri"/>
                <a:cs typeface="Calibri"/>
              </a:rPr>
              <a:t>r</a:t>
            </a:r>
            <a:r>
              <a:rPr dirty="0" smtClean="0" baseline="2925" sz="4200" spc="-4">
                <a:latin typeface="Calibri"/>
                <a:cs typeface="Calibri"/>
              </a:rPr>
              <a:t>d</a:t>
            </a:r>
            <a:r>
              <a:rPr dirty="0" smtClean="0" baseline="2925" sz="42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73462" y="3675126"/>
            <a:ext cx="115416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Normal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540" y="4059174"/>
            <a:ext cx="31416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ern</a:t>
            </a:r>
            <a:r>
              <a:rPr dirty="0" smtClean="0" baseline="2925" sz="4200" spc="-61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1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du</a:t>
            </a:r>
            <a:r>
              <a:rPr dirty="0" smtClean="0" baseline="2925" sz="4200" spc="-75">
                <a:latin typeface="Calibri"/>
                <a:cs typeface="Calibri"/>
              </a:rPr>
              <a:t>r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tion</a:t>
            </a:r>
            <a:r>
              <a:rPr dirty="0" smtClean="0" baseline="2925" sz="4200" spc="-62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8663" y="4059174"/>
            <a:ext cx="359231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si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ging</a:t>
            </a:r>
            <a:r>
              <a:rPr dirty="0" smtClean="0" baseline="2925" sz="4200" spc="-54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1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dome</a:t>
            </a:r>
            <a:r>
              <a:rPr dirty="0" smtClean="0" baseline="2925" sz="4200" spc="-4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tic</a:t>
            </a:r>
            <a:r>
              <a:rPr dirty="0" smtClean="0" baseline="2925" sz="4200" spc="-4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14">
                <a:latin typeface="Calibri"/>
                <a:cs typeface="Calibri"/>
              </a:rPr>
              <a:t>e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940" y="4550201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40" y="4571619"/>
            <a:ext cx="11550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No</a:t>
            </a:r>
            <a:r>
              <a:rPr dirty="0" smtClean="0" baseline="2925" sz="4200" spc="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mal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3010" y="4571619"/>
            <a:ext cx="17643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-9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chabi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1731" y="4571619"/>
            <a:ext cx="6218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5547" y="4571619"/>
            <a:ext cx="11203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ertil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7965" y="4571619"/>
            <a:ext cx="2972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0217" y="4571619"/>
            <a:ext cx="9289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maj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1881" y="4571619"/>
            <a:ext cx="12978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ob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82734" y="4571619"/>
            <a:ext cx="347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3754" y="4571619"/>
            <a:ext cx="110470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25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tu</a:t>
            </a:r>
            <a:r>
              <a:rPr dirty="0" smtClean="0" baseline="2925" sz="4200" spc="-6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40" y="4955667"/>
            <a:ext cx="19308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4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v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50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onme</a:t>
            </a:r>
            <a:r>
              <a:rPr dirty="0" smtClean="0" baseline="2925" sz="4200" spc="-1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1065764" y="5742430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16940" y="2078323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5540" y="2102866"/>
            <a:ext cx="2246669" cy="1163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B</a:t>
            </a:r>
            <a:r>
              <a:rPr dirty="0" smtClean="0" baseline="3413" sz="4800" spc="-9">
                <a:latin typeface="Calibri"/>
                <a:cs typeface="Calibri"/>
              </a:rPr>
              <a:t>e</a:t>
            </a:r>
            <a:r>
              <a:rPr dirty="0" smtClean="0" baseline="3413" sz="4800" spc="-19">
                <a:latin typeface="Calibri"/>
                <a:cs typeface="Calibri"/>
              </a:rPr>
              <a:t>c</a:t>
            </a:r>
            <a:r>
              <a:rPr dirty="0" smtClean="0" baseline="3413" sz="4800" spc="0">
                <a:latin typeface="Calibri"/>
                <a:cs typeface="Calibri"/>
              </a:rPr>
              <a:t>ause</a:t>
            </a:r>
            <a:r>
              <a:rPr dirty="0" smtClean="0" baseline="3413" sz="4800" spc="383">
                <a:latin typeface="Calibri"/>
                <a:cs typeface="Calibri"/>
              </a:rPr>
              <a:t> </a:t>
            </a:r>
            <a:r>
              <a:rPr dirty="0" smtClean="0" baseline="3413" sz="4800" spc="0">
                <a:latin typeface="Calibri"/>
                <a:cs typeface="Calibri"/>
              </a:rPr>
              <a:t>bi</a:t>
            </a:r>
            <a:r>
              <a:rPr dirty="0" smtClean="0" baseline="3413" sz="4800" spc="-44">
                <a:latin typeface="Calibri"/>
                <a:cs typeface="Calibri"/>
              </a:rPr>
              <a:t>r</a:t>
            </a:r>
            <a:r>
              <a:rPr dirty="0" smtClean="0" baseline="3413" sz="4800" spc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1685"/>
              </a:spcBef>
            </a:pPr>
            <a:r>
              <a:rPr dirty="0" smtClean="0" sz="3200" spc="0">
                <a:latin typeface="Calibri"/>
                <a:cs typeface="Calibri"/>
              </a:rPr>
              <a:t>pheasa</a:t>
            </a:r>
            <a:r>
              <a:rPr dirty="0" smtClean="0" sz="3200" spc="-19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8558" y="2102866"/>
            <a:ext cx="33771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-4"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3274" y="2102866"/>
            <a:ext cx="79797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-19">
                <a:latin typeface="Calibri"/>
                <a:cs typeface="Calibri"/>
              </a:rPr>
              <a:t>v</a:t>
            </a:r>
            <a:r>
              <a:rPr dirty="0" smtClean="0" baseline="3413" sz="4800" spc="0">
                <a:latin typeface="Calibri"/>
                <a:cs typeface="Calibri"/>
              </a:rPr>
              <a:t>e</a:t>
            </a:r>
            <a:r>
              <a:rPr dirty="0" smtClean="0" baseline="3413" sz="4800" spc="9">
                <a:latin typeface="Calibri"/>
                <a:cs typeface="Calibri"/>
              </a:rPr>
              <a:t>r</a:t>
            </a:r>
            <a:r>
              <a:rPr dirty="0" smtClean="0" baseline="3413" sz="4800" spc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7095" y="2102866"/>
            <a:ext cx="148460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del</a:t>
            </a:r>
            <a:r>
              <a:rPr dirty="0" smtClean="0" baseline="3413" sz="4800" spc="-9">
                <a:latin typeface="Calibri"/>
                <a:cs typeface="Calibri"/>
              </a:rPr>
              <a:t>i</a:t>
            </a:r>
            <a:r>
              <a:rPr dirty="0" smtClean="0" baseline="3413" sz="4800" spc="-19">
                <a:latin typeface="Calibri"/>
                <a:cs typeface="Calibri"/>
              </a:rPr>
              <a:t>c</a:t>
            </a:r>
            <a:r>
              <a:rPr dirty="0" smtClean="0" baseline="3413" sz="4800" spc="-19">
                <a:latin typeface="Calibri"/>
                <a:cs typeface="Calibri"/>
              </a:rPr>
              <a:t>a</a:t>
            </a:r>
            <a:r>
              <a:rPr dirty="0" smtClean="0" baseline="3413" sz="4800" spc="-39">
                <a:latin typeface="Calibri"/>
                <a:cs typeface="Calibri"/>
              </a:rPr>
              <a:t>t</a:t>
            </a:r>
            <a:r>
              <a:rPr dirty="0" smtClean="0" baseline="3413" sz="4800" spc="0">
                <a:latin typeface="Calibri"/>
                <a:cs typeface="Calibri"/>
              </a:rPr>
              <a:t>e,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37859" y="2102866"/>
            <a:ext cx="9876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some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0529" y="2102866"/>
            <a:ext cx="146925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di</a:t>
            </a:r>
            <a:r>
              <a:rPr dirty="0" smtClean="0" baseline="3413" sz="4800" spc="-14">
                <a:latin typeface="Calibri"/>
                <a:cs typeface="Calibri"/>
              </a:rPr>
              <a:t>s</a:t>
            </a:r>
            <a:r>
              <a:rPr dirty="0" smtClean="0" baseline="3413" sz="4800" spc="0">
                <a:latin typeface="Calibri"/>
                <a:cs typeface="Calibri"/>
              </a:rPr>
              <a:t>eases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6053" y="2102866"/>
            <a:ext cx="7484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also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9582" y="2102866"/>
            <a:ext cx="102843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-19">
                <a:latin typeface="Calibri"/>
                <a:cs typeface="Calibri"/>
              </a:rPr>
              <a:t>e</a:t>
            </a:r>
            <a:r>
              <a:rPr dirty="0" smtClean="0" baseline="3413" sz="4800" spc="-39">
                <a:latin typeface="Calibri"/>
                <a:cs typeface="Calibri"/>
              </a:rPr>
              <a:t>f</a:t>
            </a:r>
            <a:r>
              <a:rPr dirty="0" smtClean="0" baseline="3413" sz="4800" spc="-89">
                <a:latin typeface="Calibri"/>
                <a:cs typeface="Calibri"/>
              </a:rPr>
              <a:t>f</a:t>
            </a:r>
            <a:r>
              <a:rPr dirty="0" smtClean="0" baseline="3413" sz="4800" spc="0">
                <a:latin typeface="Calibri"/>
                <a:cs typeface="Calibri"/>
              </a:rPr>
              <a:t>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94670" y="2102866"/>
            <a:ext cx="63898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394" y="3664457"/>
            <a:ext cx="3530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0277" y="3664457"/>
            <a:ext cx="53473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394" y="4432325"/>
            <a:ext cx="35305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9506" y="4432325"/>
            <a:ext cx="167974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-9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4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FF0000"/>
                </a:solidFill>
                <a:latin typeface="Calibri"/>
                <a:cs typeface="Calibri"/>
              </a:rPr>
              <a:t>id</a:t>
            </a:r>
            <a:r>
              <a:rPr dirty="0" smtClean="0" baseline="2925" sz="4200" spc="-9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mtClean="0" baseline="2925" sz="4200" spc="-9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0" y="5224494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40" y="5249037"/>
            <a:ext cx="240451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H</a:t>
            </a:r>
            <a:r>
              <a:rPr dirty="0" smtClean="0" baseline="3413" sz="4800" spc="-25">
                <a:latin typeface="Calibri"/>
                <a:cs typeface="Calibri"/>
              </a:rPr>
              <a:t>a</a:t>
            </a:r>
            <a:r>
              <a:rPr dirty="0" smtClean="0" baseline="3413" sz="4800" spc="-39">
                <a:latin typeface="Calibri"/>
                <a:cs typeface="Calibri"/>
              </a:rPr>
              <a:t>t</a:t>
            </a:r>
            <a:r>
              <a:rPr dirty="0" smtClean="0" baseline="3413" sz="4800" spc="0">
                <a:latin typeface="Calibri"/>
                <a:cs typeface="Calibri"/>
              </a:rPr>
              <a:t>chabili</a:t>
            </a:r>
            <a:r>
              <a:rPr dirty="0" smtClean="0" baseline="3413" sz="4800" spc="-9">
                <a:latin typeface="Calibri"/>
                <a:cs typeface="Calibri"/>
              </a:rPr>
              <a:t>t</a:t>
            </a:r>
            <a:r>
              <a:rPr dirty="0" smtClean="0" baseline="3413" sz="4800" spc="0">
                <a:latin typeface="Calibri"/>
                <a:cs typeface="Calibri"/>
              </a:rPr>
              <a:t>y</a:t>
            </a:r>
            <a:r>
              <a:rPr dirty="0" smtClean="0" baseline="3413" sz="4800" spc="34">
                <a:latin typeface="Calibri"/>
                <a:cs typeface="Calibri"/>
              </a:rPr>
              <a:t> </a:t>
            </a:r>
            <a:r>
              <a:rPr dirty="0" smtClean="0" baseline="3413" sz="4800" spc="-4"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6762" y="5249037"/>
            <a:ext cx="41321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-4">
                <a:latin typeface="Calibri"/>
                <a:cs typeface="Calibri"/>
              </a:rPr>
              <a:t>8</a:t>
            </a:r>
            <a:r>
              <a:rPr dirty="0" smtClean="0" baseline="3413" sz="4800" spc="0">
                <a:latin typeface="Calibri"/>
                <a:cs typeface="Calibri"/>
              </a:rPr>
              <a:t>0%</a:t>
            </a:r>
            <a:r>
              <a:rPr dirty="0" smtClean="0" baseline="3413" sz="4800" spc="9">
                <a:latin typeface="Calibri"/>
                <a:cs typeface="Calibri"/>
              </a:rPr>
              <a:t> </a:t>
            </a:r>
            <a:r>
              <a:rPr dirty="0" smtClean="0" baseline="3413" sz="4800" spc="0">
                <a:latin typeface="Calibri"/>
                <a:cs typeface="Calibri"/>
              </a:rPr>
              <a:t>when</a:t>
            </a:r>
            <a:r>
              <a:rPr dirty="0" smtClean="0" baseline="3413" sz="4800" spc="0">
                <a:latin typeface="Calibri"/>
                <a:cs typeface="Calibri"/>
              </a:rPr>
              <a:t> </a:t>
            </a:r>
            <a:r>
              <a:rPr dirty="0" smtClean="0" baseline="3413" sz="4800" spc="-34">
                <a:latin typeface="Calibri"/>
                <a:cs typeface="Calibri"/>
              </a:rPr>
              <a:t>y</a:t>
            </a:r>
            <a:r>
              <a:rPr dirty="0" smtClean="0" baseline="3413" sz="4800" spc="0">
                <a:latin typeface="Calibri"/>
                <a:cs typeface="Calibri"/>
              </a:rPr>
              <a:t>ou</a:t>
            </a:r>
            <a:r>
              <a:rPr dirty="0" smtClean="0" baseline="3413" sz="4800" spc="9">
                <a:latin typeface="Calibri"/>
                <a:cs typeface="Calibri"/>
              </a:rPr>
              <a:t> </a:t>
            </a:r>
            <a:r>
              <a:rPr dirty="0" smtClean="0" baseline="3413" sz="4800" spc="-114">
                <a:latin typeface="Calibri"/>
                <a:cs typeface="Calibri"/>
              </a:rPr>
              <a:t>k</a:t>
            </a:r>
            <a:r>
              <a:rPr dirty="0" smtClean="0" baseline="3413" sz="4800" spc="0">
                <a:latin typeface="Calibri"/>
                <a:cs typeface="Calibri"/>
              </a:rPr>
              <a:t>eep</a:t>
            </a:r>
            <a:r>
              <a:rPr dirty="0" smtClean="0" baseline="3413" sz="4800" spc="0">
                <a:latin typeface="Calibri"/>
                <a:cs typeface="Calibri"/>
              </a:rPr>
              <a:t> </a:t>
            </a:r>
            <a:r>
              <a:rPr dirty="0" smtClean="0" baseline="3413" sz="4800" spc="0">
                <a:latin typeface="Calibri"/>
                <a:cs typeface="Calibri"/>
              </a:rPr>
              <a:t>bi</a:t>
            </a:r>
            <a:r>
              <a:rPr dirty="0" smtClean="0" baseline="3413" sz="4800" spc="-54">
                <a:latin typeface="Calibri"/>
                <a:cs typeface="Calibri"/>
              </a:rPr>
              <a:t>r</a:t>
            </a:r>
            <a:r>
              <a:rPr dirty="0" smtClean="0" baseline="3413" sz="4800" spc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972812" y="1967484"/>
            <a:ext cx="2247899" cy="2923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967484"/>
            <a:ext cx="3631691" cy="2923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40" y="699668"/>
            <a:ext cx="2033858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C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29">
                <a:latin typeface="Calibri Light"/>
                <a:cs typeface="Calibri Light"/>
              </a:rPr>
              <a:t>i</a:t>
            </a:r>
            <a:r>
              <a:rPr dirty="0" smtClean="0" baseline="3185" sz="9000" spc="-44">
                <a:latin typeface="Calibri Light"/>
                <a:cs typeface="Calibri Light"/>
              </a:rPr>
              <a:t>c</a:t>
            </a:r>
            <a:r>
              <a:rPr dirty="0" smtClean="0" baseline="3185" sz="9000" spc="-100">
                <a:latin typeface="Calibri Light"/>
                <a:cs typeface="Calibri Light"/>
              </a:rPr>
              <a:t>k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145540" y="730910"/>
            <a:ext cx="3509077" cy="180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6653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-34">
                <a:latin typeface="Calibri Light"/>
                <a:cs typeface="Calibri Light"/>
              </a:rPr>
              <a:t>C</a:t>
            </a:r>
            <a:r>
              <a:rPr dirty="0" smtClean="0" baseline="3539" sz="8100" spc="-44">
                <a:latin typeface="Calibri Light"/>
                <a:cs typeface="Calibri Light"/>
              </a:rPr>
              <a:t>o</a:t>
            </a:r>
            <a:r>
              <a:rPr dirty="0" smtClean="0" baseline="3539" sz="8100" spc="-75">
                <a:latin typeface="Calibri Light"/>
                <a:cs typeface="Calibri Light"/>
              </a:rPr>
              <a:t>m</a:t>
            </a:r>
            <a:r>
              <a:rPr dirty="0" smtClean="0" baseline="3539" sz="8100" spc="-84">
                <a:latin typeface="Calibri Light"/>
                <a:cs typeface="Calibri Light"/>
              </a:rPr>
              <a:t>m</a:t>
            </a:r>
            <a:r>
              <a:rPr dirty="0" smtClean="0" baseline="3539" sz="8100" spc="-54">
                <a:latin typeface="Calibri Light"/>
                <a:cs typeface="Calibri Light"/>
              </a:rPr>
              <a:t>o</a:t>
            </a:r>
            <a:r>
              <a:rPr dirty="0" smtClean="0" baseline="3539" sz="8100" spc="0">
                <a:latin typeface="Calibri Light"/>
                <a:cs typeface="Calibri Light"/>
              </a:rPr>
              <a:t>n</a:t>
            </a:r>
            <a:endParaRPr sz="5400">
              <a:latin typeface="Calibri Light"/>
              <a:cs typeface="Calibri Light"/>
            </a:endParaRPr>
          </a:p>
          <a:p>
            <a:pPr marL="12700" marR="102915">
              <a:lnSpc>
                <a:spcPct val="101725"/>
              </a:lnSpc>
              <a:spcBef>
                <a:spcPts val="4376"/>
              </a:spcBef>
            </a:pPr>
            <a:r>
              <a:rPr dirty="0" smtClean="0" sz="3200" spc="0" b="1">
                <a:latin typeface="Calibri"/>
                <a:cs typeface="Calibri"/>
              </a:rPr>
              <a:t>Ring</a:t>
            </a:r>
            <a:r>
              <a:rPr dirty="0" smtClean="0" sz="3200" spc="0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Neck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6588" y="730910"/>
            <a:ext cx="199364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-34">
                <a:latin typeface="Calibri Light"/>
                <a:cs typeface="Calibri Light"/>
              </a:rPr>
              <a:t>B</a:t>
            </a:r>
            <a:r>
              <a:rPr dirty="0" smtClean="0" baseline="3539" sz="8100" spc="-114">
                <a:latin typeface="Calibri Light"/>
                <a:cs typeface="Calibri Light"/>
              </a:rPr>
              <a:t>r</a:t>
            </a:r>
            <a:r>
              <a:rPr dirty="0" smtClean="0" baseline="3539" sz="8100" spc="-54">
                <a:latin typeface="Calibri Light"/>
                <a:cs typeface="Calibri Light"/>
              </a:rPr>
              <a:t>e</a:t>
            </a:r>
            <a:r>
              <a:rPr dirty="0" smtClean="0" baseline="3539" sz="8100" spc="-54">
                <a:latin typeface="Calibri Light"/>
                <a:cs typeface="Calibri Light"/>
              </a:rPr>
              <a:t>e</a:t>
            </a:r>
            <a:r>
              <a:rPr dirty="0" smtClean="0" baseline="3539" sz="8100" spc="-44">
                <a:latin typeface="Calibri Light"/>
                <a:cs typeface="Calibri Light"/>
              </a:rPr>
              <a:t>d</a:t>
            </a:r>
            <a:r>
              <a:rPr dirty="0" smtClean="0" baseline="3539" sz="8100" spc="0">
                <a:latin typeface="Calibri Light"/>
                <a:cs typeface="Calibri Light"/>
              </a:rPr>
              <a:t>s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3444" y="730910"/>
            <a:ext cx="68668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-34">
                <a:latin typeface="Calibri Light"/>
                <a:cs typeface="Calibri Light"/>
              </a:rPr>
              <a:t>o</a:t>
            </a:r>
            <a:r>
              <a:rPr dirty="0" smtClean="0" baseline="3539" sz="8100" spc="0">
                <a:latin typeface="Calibri Light"/>
                <a:cs typeface="Calibri Light"/>
              </a:rPr>
              <a:t>f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8760" y="730910"/>
            <a:ext cx="287940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dirty="0" smtClean="0" baseline="3539" sz="8100" spc="-39">
                <a:latin typeface="Calibri Light"/>
                <a:cs typeface="Calibri Light"/>
              </a:rPr>
              <a:t>P</a:t>
            </a:r>
            <a:r>
              <a:rPr dirty="0" smtClean="0" baseline="3539" sz="8100" spc="-34">
                <a:latin typeface="Calibri Light"/>
                <a:cs typeface="Calibri Light"/>
              </a:rPr>
              <a:t>h</a:t>
            </a:r>
            <a:r>
              <a:rPr dirty="0" smtClean="0" baseline="3539" sz="8100" spc="-54">
                <a:latin typeface="Calibri Light"/>
                <a:cs typeface="Calibri Light"/>
              </a:rPr>
              <a:t>e</a:t>
            </a:r>
            <a:r>
              <a:rPr dirty="0" smtClean="0" baseline="3539" sz="8100" spc="-44">
                <a:latin typeface="Calibri Light"/>
                <a:cs typeface="Calibri Light"/>
              </a:rPr>
              <a:t>a</a:t>
            </a:r>
            <a:r>
              <a:rPr dirty="0" smtClean="0" baseline="3539" sz="8100" spc="-34">
                <a:latin typeface="Calibri Light"/>
                <a:cs typeface="Calibri Light"/>
              </a:rPr>
              <a:t>s</a:t>
            </a:r>
            <a:r>
              <a:rPr dirty="0" smtClean="0" baseline="3539" sz="8100" spc="-44">
                <a:latin typeface="Calibri Light"/>
                <a:cs typeface="Calibri Light"/>
              </a:rPr>
              <a:t>a</a:t>
            </a:r>
            <a:r>
              <a:rPr dirty="0" smtClean="0" baseline="3539" sz="8100" spc="-109">
                <a:latin typeface="Calibri Light"/>
                <a:cs typeface="Calibri Light"/>
              </a:rPr>
              <a:t>n</a:t>
            </a:r>
            <a:r>
              <a:rPr dirty="0" smtClean="0" baseline="3539" sz="8100" spc="-34">
                <a:latin typeface="Calibri Light"/>
                <a:cs typeface="Calibri Light"/>
              </a:rPr>
              <a:t>t</a:t>
            </a:r>
            <a:r>
              <a:rPr dirty="0" smtClean="0" baseline="3539" sz="8100" spc="0">
                <a:latin typeface="Calibri Light"/>
                <a:cs typeface="Calibri Light"/>
              </a:rPr>
              <a:t>s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2078323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295590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40" y="2980461"/>
            <a:ext cx="130692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Golden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383422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40" y="3858768"/>
            <a:ext cx="101861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Sil</a:t>
            </a:r>
            <a:r>
              <a:rPr dirty="0" smtClean="0" baseline="3413" sz="4800" spc="-14" b="1">
                <a:latin typeface="Calibri"/>
                <a:cs typeface="Calibri"/>
              </a:rPr>
              <a:t>v</a:t>
            </a:r>
            <a:r>
              <a:rPr dirty="0" smtClean="0" baseline="3413" sz="4800" spc="0" b="1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183636" y="1690115"/>
            <a:ext cx="6190488" cy="424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87421" y="699668"/>
            <a:ext cx="1453006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50">
                <a:latin typeface="Calibri Light"/>
                <a:cs typeface="Calibri Light"/>
              </a:rPr>
              <a:t>R</a:t>
            </a:r>
            <a:r>
              <a:rPr dirty="0" smtClean="0" baseline="3185" sz="9000" spc="-14">
                <a:latin typeface="Calibri Light"/>
                <a:cs typeface="Calibri Light"/>
              </a:rPr>
              <a:t>i</a:t>
            </a:r>
            <a:r>
              <a:rPr dirty="0" smtClean="0" baseline="3185" sz="9000" spc="-44">
                <a:latin typeface="Calibri Light"/>
                <a:cs typeface="Calibri Light"/>
              </a:rPr>
              <a:t>n</a:t>
            </a:r>
            <a:r>
              <a:rPr dirty="0" smtClean="0" baseline="3185" sz="9000" spc="0">
                <a:latin typeface="Calibri Light"/>
                <a:cs typeface="Calibri Light"/>
              </a:rPr>
              <a:t>g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1718" y="699668"/>
            <a:ext cx="164371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59">
                <a:latin typeface="Calibri Light"/>
                <a:cs typeface="Calibri Light"/>
              </a:rPr>
              <a:t>N</a:t>
            </a:r>
            <a:r>
              <a:rPr dirty="0" smtClean="0" baseline="3185" sz="9000" spc="-50">
                <a:latin typeface="Calibri Light"/>
                <a:cs typeface="Calibri Light"/>
              </a:rPr>
              <a:t>e</a:t>
            </a:r>
            <a:r>
              <a:rPr dirty="0" smtClean="0" baseline="3185" sz="9000" spc="-44">
                <a:latin typeface="Calibri Light"/>
                <a:cs typeface="Calibri Light"/>
              </a:rPr>
              <a:t>c</a:t>
            </a:r>
            <a:r>
              <a:rPr dirty="0" smtClean="0" baseline="3185" sz="9000" spc="0">
                <a:latin typeface="Calibri Light"/>
                <a:cs typeface="Calibri Light"/>
              </a:rPr>
              <a:t>k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5067" y="699668"/>
            <a:ext cx="320018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P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34">
                <a:latin typeface="Calibri Light"/>
                <a:cs typeface="Calibri Light"/>
              </a:rPr>
              <a:t>e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109">
                <a:latin typeface="Calibri Light"/>
                <a:cs typeface="Calibri Light"/>
              </a:rPr>
              <a:t>n</a:t>
            </a:r>
            <a:r>
              <a:rPr dirty="0" smtClean="0" baseline="3185" sz="9000" spc="-39">
                <a:latin typeface="Calibri Light"/>
                <a:cs typeface="Calibri Light"/>
              </a:rPr>
              <a:t>t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219956" y="632459"/>
            <a:ext cx="3810000" cy="2741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24358">
              <a:lnSpc>
                <a:spcPts val="7215"/>
              </a:lnSpc>
              <a:spcBef>
                <a:spcPts val="13730"/>
              </a:spcBef>
            </a:pPr>
            <a:r>
              <a:rPr dirty="0" smtClean="0" sz="6000" spc="0">
                <a:latin typeface="Calibri Light"/>
                <a:cs typeface="Calibri Light"/>
              </a:rPr>
              <a:t>Pheasa</a:t>
            </a:r>
            <a:r>
              <a:rPr dirty="0" smtClean="0" sz="6000" spc="-64">
                <a:latin typeface="Calibri Light"/>
                <a:cs typeface="Calibri Light"/>
              </a:rPr>
              <a:t>n</a:t>
            </a:r>
            <a:r>
              <a:rPr dirty="0" smtClean="0" sz="6000" spc="0">
                <a:latin typeface="Calibri Light"/>
                <a:cs typeface="Calibri Light"/>
              </a:rPr>
              <a:t>ts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68812" y="5753099"/>
            <a:ext cx="1104900" cy="1104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28116" y="3800855"/>
            <a:ext cx="2045208" cy="2339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793224" y="15239"/>
            <a:ext cx="2375916" cy="2375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183379" y="3906012"/>
            <a:ext cx="2974848" cy="2129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80348" y="2519172"/>
            <a:ext cx="2849879" cy="2456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71500" y="1040892"/>
            <a:ext cx="2798064" cy="1859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219956" y="632459"/>
            <a:ext cx="3810000" cy="26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36904" y="2667000"/>
            <a:ext cx="3706367" cy="27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943600" y="2667000"/>
            <a:ext cx="5120640" cy="278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85185" y="699668"/>
            <a:ext cx="2325678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54">
                <a:latin typeface="Calibri Light"/>
                <a:cs typeface="Calibri Light"/>
              </a:rPr>
              <a:t>G</a:t>
            </a:r>
            <a:r>
              <a:rPr dirty="0" smtClean="0" baseline="3185" sz="9000" spc="-44">
                <a:latin typeface="Calibri Light"/>
                <a:cs typeface="Calibri Light"/>
              </a:rPr>
              <a:t>o</a:t>
            </a:r>
            <a:r>
              <a:rPr dirty="0" smtClean="0" baseline="3185" sz="9000" spc="-14">
                <a:latin typeface="Calibri Light"/>
                <a:cs typeface="Calibri Light"/>
              </a:rPr>
              <a:t>l</a:t>
            </a:r>
            <a:r>
              <a:rPr dirty="0" smtClean="0" baseline="3185" sz="9000" spc="-44">
                <a:latin typeface="Calibri Light"/>
                <a:cs typeface="Calibri Light"/>
              </a:rPr>
              <a:t>d</a:t>
            </a:r>
            <a:r>
              <a:rPr dirty="0" smtClean="0" baseline="3185" sz="9000" spc="-50">
                <a:latin typeface="Calibri Light"/>
                <a:cs typeface="Calibri Light"/>
              </a:rPr>
              <a:t>e</a:t>
            </a:r>
            <a:r>
              <a:rPr dirty="0" smtClean="0" baseline="3185" sz="9000" spc="0">
                <a:latin typeface="Calibri Light"/>
                <a:cs typeface="Calibri Light"/>
              </a:rPr>
              <a:t>n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0034" y="699668"/>
            <a:ext cx="319866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P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50">
                <a:latin typeface="Calibri Light"/>
                <a:cs typeface="Calibri Light"/>
              </a:rPr>
              <a:t>e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109">
                <a:latin typeface="Calibri Light"/>
                <a:cs typeface="Calibri Light"/>
              </a:rPr>
              <a:t>n</a:t>
            </a:r>
            <a:r>
              <a:rPr dirty="0" smtClean="0" baseline="3185" sz="9000" spc="-39">
                <a:latin typeface="Calibri Light"/>
                <a:cs typeface="Calibri Light"/>
              </a:rPr>
              <a:t>t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96000" y="2237232"/>
            <a:ext cx="5715000" cy="3572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02336" y="2237232"/>
            <a:ext cx="5084064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62934" y="699668"/>
            <a:ext cx="1767058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14">
                <a:latin typeface="Calibri Light"/>
                <a:cs typeface="Calibri Light"/>
              </a:rPr>
              <a:t>i</a:t>
            </a:r>
            <a:r>
              <a:rPr dirty="0" smtClean="0" baseline="3185" sz="9000" spc="-14">
                <a:latin typeface="Calibri Light"/>
                <a:cs typeface="Calibri Light"/>
              </a:rPr>
              <a:t>l</a:t>
            </a:r>
            <a:r>
              <a:rPr dirty="0" smtClean="0" baseline="3185" sz="9000" spc="-109">
                <a:latin typeface="Calibri Light"/>
                <a:cs typeface="Calibri Light"/>
              </a:rPr>
              <a:t>v</a:t>
            </a:r>
            <a:r>
              <a:rPr dirty="0" smtClean="0" baseline="3185" sz="9000" spc="-50">
                <a:latin typeface="Calibri Light"/>
                <a:cs typeface="Calibri Light"/>
              </a:rPr>
              <a:t>e</a:t>
            </a:r>
            <a:r>
              <a:rPr dirty="0" smtClean="0" baseline="3185" sz="9000" spc="0">
                <a:latin typeface="Calibri Light"/>
                <a:cs typeface="Calibri Light"/>
              </a:rPr>
              <a:t>r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776" y="699668"/>
            <a:ext cx="320018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P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34">
                <a:latin typeface="Calibri Light"/>
                <a:cs typeface="Calibri Light"/>
              </a:rPr>
              <a:t>e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109">
                <a:latin typeface="Calibri Light"/>
                <a:cs typeface="Calibri Light"/>
              </a:rPr>
              <a:t>n</a:t>
            </a:r>
            <a:r>
              <a:rPr dirty="0" smtClean="0" baseline="3185" sz="9000" spc="-39">
                <a:latin typeface="Calibri Light"/>
                <a:cs typeface="Calibri Light"/>
              </a:rPr>
              <a:t>t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217664" y="2063495"/>
            <a:ext cx="4466844" cy="3354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89304" y="2063495"/>
            <a:ext cx="4640580" cy="3477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40989" y="699668"/>
            <a:ext cx="2700113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169">
                <a:latin typeface="Calibri Light"/>
                <a:cs typeface="Calibri Light"/>
              </a:rPr>
              <a:t>R</a:t>
            </a:r>
            <a:r>
              <a:rPr dirty="0" smtClean="0" baseline="3185" sz="9000" spc="-34">
                <a:latin typeface="Calibri Light"/>
                <a:cs typeface="Calibri Light"/>
              </a:rPr>
              <a:t>e</a:t>
            </a:r>
            <a:r>
              <a:rPr dirty="0" smtClean="0" baseline="3185" sz="9000" spc="-75">
                <a:latin typeface="Calibri Light"/>
                <a:cs typeface="Calibri Light"/>
              </a:rPr>
              <a:t>e</a:t>
            </a:r>
            <a:r>
              <a:rPr dirty="0" smtClean="0" baseline="3185" sz="9000" spc="-109">
                <a:latin typeface="Calibri Light"/>
                <a:cs typeface="Calibri Light"/>
              </a:rPr>
              <a:t>v</a:t>
            </a:r>
            <a:r>
              <a:rPr dirty="0" smtClean="0" baseline="3185" sz="9000" spc="-50">
                <a:latin typeface="Calibri Light"/>
                <a:cs typeface="Calibri Light"/>
              </a:rPr>
              <a:t>e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25">
                <a:latin typeface="Calibri Light"/>
                <a:cs typeface="Calibri Light"/>
              </a:rPr>
              <a:t>'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0892" y="699668"/>
            <a:ext cx="290890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P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34">
                <a:latin typeface="Calibri Light"/>
                <a:cs typeface="Calibri Light"/>
              </a:rPr>
              <a:t>e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119">
                <a:latin typeface="Calibri Light"/>
                <a:cs typeface="Calibri Light"/>
              </a:rPr>
              <a:t>n</a:t>
            </a:r>
            <a:r>
              <a:rPr dirty="0" smtClean="0" baseline="3185" sz="9000" spc="0">
                <a:latin typeface="Calibri Light"/>
                <a:cs typeface="Calibri Light"/>
              </a:rPr>
              <a:t>t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320028" y="2101596"/>
            <a:ext cx="4762500" cy="3180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33272" y="2101596"/>
            <a:ext cx="4703064" cy="318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31033" y="699668"/>
            <a:ext cx="323263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75">
                <a:latin typeface="Calibri Light"/>
                <a:cs typeface="Calibri Light"/>
              </a:rPr>
              <a:t>M</a:t>
            </a:r>
            <a:r>
              <a:rPr dirty="0" smtClean="0" baseline="3185" sz="9000" spc="-34">
                <a:latin typeface="Calibri Light"/>
                <a:cs typeface="Calibri Light"/>
              </a:rPr>
              <a:t>e</a:t>
            </a:r>
            <a:r>
              <a:rPr dirty="0" smtClean="0" baseline="3185" sz="9000" spc="-14">
                <a:latin typeface="Calibri Light"/>
                <a:cs typeface="Calibri Light"/>
              </a:rPr>
              <a:t>l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54">
                <a:latin typeface="Calibri Light"/>
                <a:cs typeface="Calibri Light"/>
              </a:rPr>
              <a:t>n</a:t>
            </a:r>
            <a:r>
              <a:rPr dirty="0" smtClean="0" baseline="3185" sz="9000" spc="-29">
                <a:latin typeface="Calibri Light"/>
                <a:cs typeface="Calibri Light"/>
              </a:rPr>
              <a:t>i</a:t>
            </a:r>
            <a:r>
              <a:rPr dirty="0" smtClean="0" baseline="3185" sz="9000" spc="-114">
                <a:latin typeface="Calibri Light"/>
                <a:cs typeface="Calibri Light"/>
              </a:rPr>
              <a:t>s</a:t>
            </a:r>
            <a:r>
              <a:rPr dirty="0" smtClean="0" baseline="3185" sz="9000" spc="-39">
                <a:latin typeface="Calibri Light"/>
                <a:cs typeface="Calibri Light"/>
              </a:rPr>
              <a:t>t</a:t>
            </a:r>
            <a:r>
              <a:rPr dirty="0" smtClean="0" baseline="3185" sz="9000" spc="-29">
                <a:latin typeface="Calibri Light"/>
                <a:cs typeface="Calibri Light"/>
              </a:rPr>
              <a:t>i</a:t>
            </a:r>
            <a:r>
              <a:rPr dirty="0" smtClean="0" baseline="3185" sz="9000" spc="0">
                <a:latin typeface="Calibri Light"/>
                <a:cs typeface="Calibri Light"/>
              </a:rPr>
              <a:t>c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3630" y="699668"/>
            <a:ext cx="319866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P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50">
                <a:latin typeface="Calibri Light"/>
                <a:cs typeface="Calibri Light"/>
              </a:rPr>
              <a:t>e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109">
                <a:latin typeface="Calibri Light"/>
                <a:cs typeface="Calibri Light"/>
              </a:rPr>
              <a:t>n</a:t>
            </a:r>
            <a:r>
              <a:rPr dirty="0" smtClean="0" baseline="3185" sz="9000" spc="-39">
                <a:latin typeface="Calibri Light"/>
                <a:cs typeface="Calibri Light"/>
              </a:rPr>
              <a:t>t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93958" y="6464985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0210800" y="0"/>
            <a:ext cx="19812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076432" y="5742430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16940" y="699668"/>
            <a:ext cx="319866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44">
                <a:latin typeface="Calibri Light"/>
                <a:cs typeface="Calibri Light"/>
              </a:rPr>
              <a:t>P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34">
                <a:latin typeface="Calibri Light"/>
                <a:cs typeface="Calibri Light"/>
              </a:rPr>
              <a:t>e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39">
                <a:latin typeface="Calibri Light"/>
                <a:cs typeface="Calibri Light"/>
              </a:rPr>
              <a:t>s</a:t>
            </a:r>
            <a:r>
              <a:rPr dirty="0" smtClean="0" baseline="3185" sz="9000" spc="-50">
                <a:latin typeface="Calibri Light"/>
                <a:cs typeface="Calibri Light"/>
              </a:rPr>
              <a:t>a</a:t>
            </a:r>
            <a:r>
              <a:rPr dirty="0" smtClean="0" baseline="3185" sz="9000" spc="-119">
                <a:latin typeface="Calibri Light"/>
                <a:cs typeface="Calibri Light"/>
              </a:rPr>
              <a:t>n</a:t>
            </a:r>
            <a:r>
              <a:rPr dirty="0" smtClean="0" baseline="3185" sz="9000" spc="-39">
                <a:latin typeface="Calibri Light"/>
                <a:cs typeface="Calibri Light"/>
              </a:rPr>
              <a:t>t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6940" y="2051730"/>
            <a:ext cx="2422729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 spc="0">
                <a:latin typeface="Arial"/>
                <a:cs typeface="Arial"/>
              </a:rPr>
              <a:t>•</a:t>
            </a:r>
            <a:r>
              <a:rPr dirty="0" smtClean="0" baseline="3105" sz="4200" spc="35">
                <a:latin typeface="Arial"/>
                <a:cs typeface="Arial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P</a:t>
            </a:r>
            <a:r>
              <a:rPr dirty="0" smtClean="0" baseline="2925" sz="4200" spc="0">
                <a:latin typeface="Calibri"/>
                <a:cs typeface="Calibri"/>
              </a:rPr>
              <a:t>heas</a:t>
            </a:r>
            <a:r>
              <a:rPr dirty="0" smtClean="0" baseline="2925" sz="4200" spc="9">
                <a:latin typeface="Calibri"/>
                <a:cs typeface="Calibri"/>
              </a:rPr>
              <a:t>a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ts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3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34841" y="2073148"/>
            <a:ext cx="13081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</a:t>
            </a:r>
            <a:r>
              <a:rPr dirty="0" smtClean="0" baseline="2925" sz="4200" spc="-9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mber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0351" y="2073148"/>
            <a:ext cx="37492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2791" y="2073148"/>
            <a:ext cx="8721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2055" y="2073148"/>
            <a:ext cx="17268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Gal</a:t>
            </a:r>
            <a:r>
              <a:rPr dirty="0" smtClean="0" baseline="2925" sz="4200" spc="-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64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ormes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8060" y="2073148"/>
            <a:ext cx="10250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-3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v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1630" y="2073148"/>
            <a:ext cx="13750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beaut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ul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03814" y="2073148"/>
            <a:ext cx="6231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40" y="2713228"/>
            <a:ext cx="28209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mul</a:t>
            </a:r>
            <a:r>
              <a:rPr dirty="0" smtClean="0" baseline="2925" sz="4200" spc="-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25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olor</a:t>
            </a:r>
            <a:r>
              <a:rPr dirty="0" smtClean="0" baseline="2925" sz="4200" spc="-78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40" y="346016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6616" y="3481578"/>
            <a:ext cx="27997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1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la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-19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er</a:t>
            </a:r>
            <a:r>
              <a:rPr dirty="0" smtClean="0" baseline="2925" sz="4200" spc="-6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15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9583" y="3481578"/>
            <a:ext cx="30846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ompa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ed</a:t>
            </a:r>
            <a:r>
              <a:rPr dirty="0" smtClean="0" baseline="2925" sz="4200" spc="-88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chic</a:t>
            </a:r>
            <a:r>
              <a:rPr dirty="0" smtClean="0" baseline="2925" sz="4200" spc="-79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40" y="4249445"/>
            <a:ext cx="191520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latin typeface="Calibri"/>
                <a:cs typeface="Calibri"/>
              </a:rPr>
              <a:t>Body</a:t>
            </a:r>
            <a:r>
              <a:rPr dirty="0" smtClean="0" baseline="2925" sz="4200" spc="9" b="1"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latin typeface="Calibri"/>
                <a:cs typeface="Calibri"/>
              </a:rPr>
              <a:t>ei</a:t>
            </a:r>
            <a:r>
              <a:rPr dirty="0" smtClean="0" baseline="2925" sz="4200" spc="-14" b="1">
                <a:latin typeface="Calibri"/>
                <a:cs typeface="Calibri"/>
              </a:rPr>
              <a:t>g</a:t>
            </a:r>
            <a:r>
              <a:rPr dirty="0" smtClean="0" baseline="2925" sz="4200" spc="-25" b="1">
                <a:latin typeface="Calibri"/>
                <a:cs typeface="Calibri"/>
              </a:rPr>
              <a:t>h</a:t>
            </a:r>
            <a:r>
              <a:rPr dirty="0" smtClean="0" baseline="2925" sz="4200" spc="0" b="1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4996733"/>
            <a:ext cx="1944668" cy="1042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 spc="0">
                <a:latin typeface="Arial"/>
                <a:cs typeface="Arial"/>
              </a:rPr>
              <a:t>•</a:t>
            </a:r>
            <a:r>
              <a:rPr dirty="0" smtClean="0" baseline="3105" sz="4200" spc="35">
                <a:latin typeface="Arial"/>
                <a:cs typeface="Arial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9">
                <a:latin typeface="Calibri"/>
                <a:cs typeface="Calibri"/>
              </a:rPr>
              <a:t>d</a:t>
            </a:r>
            <a:r>
              <a:rPr dirty="0" smtClean="0" baseline="2925" sz="4200" spc="0">
                <a:latin typeface="Calibri"/>
                <a:cs typeface="Calibri"/>
              </a:rPr>
              <a:t>u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44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male</a:t>
            </a:r>
            <a:endParaRPr sz="2800">
              <a:latin typeface="Calibri"/>
              <a:cs typeface="Calibri"/>
            </a:endParaRPr>
          </a:p>
          <a:p>
            <a:pPr marL="241300" marR="56476">
              <a:lnSpc>
                <a:spcPct val="101725"/>
              </a:lnSpc>
              <a:spcBef>
                <a:spcPts val="1465"/>
              </a:spcBef>
            </a:pPr>
            <a:r>
              <a:rPr dirty="0" smtClean="0" sz="2800" spc="0">
                <a:latin typeface="Calibri"/>
                <a:cs typeface="Calibri"/>
              </a:rPr>
              <a:t>2.</a:t>
            </a:r>
            <a:r>
              <a:rPr dirty="0" smtClean="0" sz="2800" spc="-4">
                <a:latin typeface="Calibri"/>
                <a:cs typeface="Calibri"/>
              </a:rPr>
              <a:t>2</a:t>
            </a:r>
            <a:r>
              <a:rPr dirty="0" smtClean="0" sz="2800" spc="0">
                <a:latin typeface="Calibri"/>
                <a:cs typeface="Calibri"/>
              </a:rPr>
              <a:t>5kg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778" y="5018151"/>
            <a:ext cx="4943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ain</a:t>
            </a:r>
            <a:r>
              <a:rPr dirty="0" smtClean="0" baseline="2925" sz="4200" spc="429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2</a:t>
            </a:r>
            <a:r>
              <a:rPr dirty="0" smtClean="0" baseline="2925" sz="4200" spc="0">
                <a:latin typeface="Calibri"/>
                <a:cs typeface="Calibri"/>
              </a:rPr>
              <a:t>.</a:t>
            </a:r>
            <a:r>
              <a:rPr dirty="0" smtClean="0" baseline="2925" sz="4200" spc="9">
                <a:latin typeface="Calibri"/>
                <a:cs typeface="Calibri"/>
              </a:rPr>
              <a:t>70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9">
                <a:latin typeface="Calibri"/>
                <a:cs typeface="Calibri"/>
              </a:rPr>
              <a:t>2</a:t>
            </a:r>
            <a:r>
              <a:rPr dirty="0" smtClean="0" baseline="2925" sz="4200" spc="14">
                <a:latin typeface="Calibri"/>
                <a:cs typeface="Calibri"/>
              </a:rPr>
              <a:t>.</a:t>
            </a:r>
            <a:r>
              <a:rPr dirty="0" smtClean="0" baseline="2925" sz="4200" spc="0">
                <a:latin typeface="Calibri"/>
                <a:cs typeface="Calibri"/>
              </a:rPr>
              <a:t>75</a:t>
            </a:r>
            <a:r>
              <a:rPr dirty="0" smtClean="0" baseline="2925" sz="4200" spc="484">
                <a:latin typeface="Calibri"/>
                <a:cs typeface="Calibri"/>
              </a:rPr>
              <a:t> </a:t>
            </a:r>
            <a:r>
              <a:rPr dirty="0" smtClean="0" baseline="2925" sz="4200" spc="9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461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w</a:t>
            </a:r>
            <a:r>
              <a:rPr dirty="0" smtClean="0" baseline="2925" sz="4200" spc="0">
                <a:latin typeface="Calibri"/>
                <a:cs typeface="Calibri"/>
              </a:rPr>
              <a:t>eig</a:t>
            </a:r>
            <a:r>
              <a:rPr dirty="0" smtClean="0" baseline="2925" sz="4200" spc="-29">
                <a:latin typeface="Calibri"/>
                <a:cs typeface="Calibri"/>
              </a:rPr>
              <a:t>h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41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whi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9753" y="5018151"/>
            <a:ext cx="1125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47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case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8854" y="5018151"/>
            <a:ext cx="150371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459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emale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5526" y="5018151"/>
            <a:ext cx="6416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482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0" y="1606296"/>
            <a:ext cx="7620000" cy="364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1068812" y="5759194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16940" y="211573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5540" y="2137155"/>
            <a:ext cx="507872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he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6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4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11</a:t>
            </a:r>
            <a:r>
              <a:rPr dirty="0" smtClean="0" baseline="2925" sz="4200" spc="2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Gen</a:t>
            </a:r>
            <a:r>
              <a:rPr dirty="0" smtClean="0" baseline="2925" sz="4200" spc="-6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5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and</a:t>
            </a:r>
            <a:r>
              <a:rPr dirty="0" smtClean="0" baseline="2925" sz="4200" spc="-2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35</a:t>
            </a:r>
            <a:r>
              <a:rPr dirty="0" smtClean="0" baseline="2925" sz="4200" spc="2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Species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40" y="2968931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40" y="2990367"/>
            <a:ext cx="449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The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mo</a:t>
            </a:r>
            <a:r>
              <a:rPr dirty="0" smtClean="0" baseline="2925" sz="4200" spc="-4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25">
                <a:latin typeface="Calibri"/>
                <a:cs typeface="Calibri"/>
              </a:rPr>
              <a:t> 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ommon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14">
                <a:latin typeface="Calibri"/>
                <a:cs typeface="Calibri"/>
              </a:rPr>
              <a:t>h</a:t>
            </a:r>
            <a:r>
              <a:rPr dirty="0" smtClean="0" baseline="2925" sz="4200" spc="0">
                <a:latin typeface="Calibri"/>
                <a:cs typeface="Calibri"/>
              </a:rPr>
              <a:t>easa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41">
                <a:latin typeface="Calibri"/>
                <a:cs typeface="Calibri"/>
              </a:rPr>
              <a:t> </a:t>
            </a:r>
            <a:r>
              <a:rPr dirty="0" smtClean="0" baseline="2925" sz="4200" spc="-9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6547" y="2990367"/>
            <a:ext cx="296439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 i="1">
                <a:latin typeface="Calibri"/>
                <a:cs typeface="Calibri"/>
              </a:rPr>
              <a:t>Phasianus</a:t>
            </a:r>
            <a:r>
              <a:rPr dirty="0" smtClean="0" baseline="2925" sz="4200" spc="-9" b="1" i="1">
                <a:latin typeface="Calibri"/>
                <a:cs typeface="Calibri"/>
              </a:rPr>
              <a:t> </a:t>
            </a:r>
            <a:r>
              <a:rPr dirty="0" smtClean="0" baseline="2925" sz="4200" spc="-25" b="1" i="1">
                <a:latin typeface="Calibri"/>
                <a:cs typeface="Calibri"/>
              </a:rPr>
              <a:t>c</a:t>
            </a:r>
            <a:r>
              <a:rPr dirty="0" smtClean="0" baseline="2925" sz="4200" spc="0" b="1" i="1">
                <a:latin typeface="Calibri"/>
                <a:cs typeface="Calibri"/>
              </a:rPr>
              <a:t>olchicus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40" y="3822872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540" y="3844290"/>
            <a:ext cx="179699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552">
                <a:latin typeface="Calibri"/>
                <a:cs typeface="Calibri"/>
              </a:rPr>
              <a:t> </a:t>
            </a:r>
            <a:r>
              <a:rPr dirty="0" smtClean="0" baseline="2925" sz="4200" spc="-64">
                <a:latin typeface="Calibri"/>
                <a:cs typeface="Calibri"/>
              </a:rPr>
              <a:t>P</a:t>
            </a:r>
            <a:r>
              <a:rPr dirty="0" smtClean="0" baseline="2925" sz="4200" spc="0">
                <a:latin typeface="Calibri"/>
                <a:cs typeface="Calibri"/>
              </a:rPr>
              <a:t>ak</a:t>
            </a:r>
            <a:r>
              <a:rPr dirty="0" smtClean="0" baseline="2925" sz="4200" spc="9">
                <a:latin typeface="Calibri"/>
                <a:cs typeface="Calibri"/>
              </a:rPr>
              <a:t>i</a:t>
            </a:r>
            <a:r>
              <a:rPr dirty="0" smtClean="0" baseline="2925" sz="4200" spc="-25">
                <a:latin typeface="Calibri"/>
                <a:cs typeface="Calibri"/>
              </a:rPr>
              <a:t>s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an</a:t>
            </a:r>
            <a:r>
              <a:rPr dirty="0" smtClean="0" baseline="2925" sz="4200" spc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7266" y="3844290"/>
            <a:ext cx="25537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norma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ly</a:t>
            </a:r>
            <a:r>
              <a:rPr dirty="0" smtClean="0" baseline="2925" sz="4200" spc="476">
                <a:latin typeface="Calibri"/>
                <a:cs typeface="Calibri"/>
              </a:rPr>
              <a:t> </a:t>
            </a:r>
            <a:r>
              <a:rPr dirty="0" smtClean="0" baseline="2925" sz="4200" spc="-50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ol</a:t>
            </a:r>
            <a:r>
              <a:rPr dirty="0" smtClean="0" baseline="2925" sz="4200" spc="-50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ass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6547" y="3844290"/>
            <a:ext cx="10033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(name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2745" y="3844290"/>
            <a:ext cx="3749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0801" y="3844290"/>
            <a:ext cx="15179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phe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sa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381" y="3844290"/>
            <a:ext cx="2972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7142" y="3844290"/>
            <a:ext cx="11790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ese</a:t>
            </a:r>
            <a:r>
              <a:rPr dirty="0" smtClean="0" baseline="2925" sz="4200" spc="-1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8346" y="3844290"/>
            <a:ext cx="9384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whi</a:t>
            </a:r>
            <a:r>
              <a:rPr dirty="0" smtClean="0" baseline="2925" sz="4200" spc="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40" y="4570095"/>
            <a:ext cx="36710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belongs</a:t>
            </a:r>
            <a:r>
              <a:rPr dirty="0" smtClean="0" baseline="2925" sz="4200" spc="-68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su</a:t>
            </a:r>
            <a:r>
              <a:rPr dirty="0" smtClean="0" baseline="2925" sz="4200" spc="-9">
                <a:latin typeface="Calibri"/>
                <a:cs typeface="Calibri"/>
              </a:rPr>
              <a:t>b</a:t>
            </a:r>
            <a:r>
              <a:rPr dirty="0" smtClean="0" baseline="2925" sz="4200" spc="-4">
                <a:latin typeface="Calibri"/>
                <a:cs typeface="Calibri"/>
              </a:rPr>
              <a:t>-</a:t>
            </a: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ti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1068812" y="5742430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16940" y="206691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5540" y="2086864"/>
            <a:ext cx="792376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O</a:t>
            </a:r>
            <a:r>
              <a:rPr dirty="0" smtClean="0" baseline="3150" sz="3900" spc="9">
                <a:latin typeface="Calibri"/>
                <a:cs typeface="Calibri"/>
              </a:rPr>
              <a:t>t</a:t>
            </a:r>
            <a:r>
              <a:rPr dirty="0" smtClean="0" baseline="3150" sz="3900" spc="0">
                <a:latin typeface="Calibri"/>
                <a:cs typeface="Calibri"/>
              </a:rPr>
              <a:t>her</a:t>
            </a:r>
            <a:r>
              <a:rPr dirty="0" smtClean="0" baseline="3150" sz="3900" spc="-14">
                <a:latin typeface="Calibri"/>
                <a:cs typeface="Calibri"/>
              </a:rPr>
              <a:t> </a:t>
            </a:r>
            <a:r>
              <a:rPr dirty="0" smtClean="0" baseline="3150" sz="3900" spc="-19">
                <a:latin typeface="Calibri"/>
                <a:cs typeface="Calibri"/>
              </a:rPr>
              <a:t>c</a:t>
            </a:r>
            <a:r>
              <a:rPr dirty="0" smtClean="0" baseline="3150" sz="3900" spc="0">
                <a:latin typeface="Calibri"/>
                <a:cs typeface="Calibri"/>
              </a:rPr>
              <a:t>o</a:t>
            </a:r>
            <a:r>
              <a:rPr dirty="0" smtClean="0" baseline="3150" sz="3900" spc="-9">
                <a:latin typeface="Calibri"/>
                <a:cs typeface="Calibri"/>
              </a:rPr>
              <a:t>m</a:t>
            </a:r>
            <a:r>
              <a:rPr dirty="0" smtClean="0" baseline="3150" sz="3900" spc="0">
                <a:latin typeface="Calibri"/>
                <a:cs typeface="Calibri"/>
              </a:rPr>
              <a:t>m</a:t>
            </a:r>
            <a:r>
              <a:rPr dirty="0" smtClean="0" baseline="3150" sz="3900" spc="-9">
                <a:latin typeface="Calibri"/>
                <a:cs typeface="Calibri"/>
              </a:rPr>
              <a:t>o</a:t>
            </a:r>
            <a:r>
              <a:rPr dirty="0" smtClean="0" baseline="3150" sz="3900" spc="0">
                <a:latin typeface="Calibri"/>
                <a:cs typeface="Calibri"/>
              </a:rPr>
              <a:t>n</a:t>
            </a:r>
            <a:r>
              <a:rPr dirty="0" smtClean="0" baseline="3150" sz="3900" spc="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specie</a:t>
            </a:r>
            <a:r>
              <a:rPr dirty="0" smtClean="0" baseline="3150" sz="3900" spc="-24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is</a:t>
            </a:r>
            <a:r>
              <a:rPr dirty="0" smtClean="0" baseline="3150" sz="3900" spc="-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rin</a:t>
            </a:r>
            <a:r>
              <a:rPr dirty="0" smtClean="0" baseline="3150" sz="3900" spc="4">
                <a:latin typeface="Calibri"/>
                <a:cs typeface="Calibri"/>
              </a:rPr>
              <a:t>g</a:t>
            </a:r>
            <a:r>
              <a:rPr dirty="0" smtClean="0" baseline="3150" sz="3900" spc="-4">
                <a:latin typeface="Calibri"/>
                <a:cs typeface="Calibri"/>
              </a:rPr>
              <a:t>-</a:t>
            </a:r>
            <a:r>
              <a:rPr dirty="0" smtClean="0" baseline="3150" sz="3900" spc="0">
                <a:latin typeface="Calibri"/>
                <a:cs typeface="Calibri"/>
              </a:rPr>
              <a:t>nec</a:t>
            </a:r>
            <a:r>
              <a:rPr dirty="0" smtClean="0" baseline="3150" sz="3900" spc="4">
                <a:latin typeface="Calibri"/>
                <a:cs typeface="Calibri"/>
              </a:rPr>
              <a:t>k</a:t>
            </a:r>
            <a:r>
              <a:rPr dirty="0" smtClean="0" baseline="3150" sz="3900" spc="0">
                <a:latin typeface="Calibri"/>
                <a:cs typeface="Calibri"/>
              </a:rPr>
              <a:t>;</a:t>
            </a:r>
            <a:r>
              <a:rPr dirty="0" smtClean="0" baseline="3150" sz="3900" spc="-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its</a:t>
            </a:r>
            <a:r>
              <a:rPr dirty="0" smtClean="0" baseline="3150" sz="3900" spc="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lo</a:t>
            </a:r>
            <a:r>
              <a:rPr dirty="0" smtClean="0" baseline="3150" sz="3900" spc="-25">
                <a:latin typeface="Calibri"/>
                <a:cs typeface="Calibri"/>
              </a:rPr>
              <a:t>c</a:t>
            </a:r>
            <a:r>
              <a:rPr dirty="0" smtClean="0" baseline="3150" sz="3900" spc="0">
                <a:latin typeface="Calibri"/>
                <a:cs typeface="Calibri"/>
              </a:rPr>
              <a:t>al</a:t>
            </a:r>
            <a:r>
              <a:rPr dirty="0" smtClean="0" baseline="3150" sz="3900" spc="0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habi</a:t>
            </a:r>
            <a:r>
              <a:rPr dirty="0" smtClean="0" baseline="3150" sz="3900" spc="-29">
                <a:latin typeface="Calibri"/>
                <a:cs typeface="Calibri"/>
              </a:rPr>
              <a:t>t</a:t>
            </a:r>
            <a:r>
              <a:rPr dirty="0" smtClean="0" baseline="3150" sz="3900" spc="-25">
                <a:latin typeface="Calibri"/>
                <a:cs typeface="Calibri"/>
              </a:rPr>
              <a:t>a</a:t>
            </a:r>
            <a:r>
              <a:rPr dirty="0" smtClean="0" baseline="3150" sz="3900" spc="0">
                <a:latin typeface="Calibri"/>
                <a:cs typeface="Calibri"/>
              </a:rPr>
              <a:t>t</a:t>
            </a:r>
            <a:r>
              <a:rPr dirty="0" smtClean="0" baseline="3150" sz="3900" spc="0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is</a:t>
            </a:r>
            <a:r>
              <a:rPr dirty="0" smtClean="0" baseline="3150" sz="3900" spc="-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china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6940" y="281977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5540" y="2839720"/>
            <a:ext cx="10180464" cy="990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Ri</a:t>
            </a:r>
            <a:r>
              <a:rPr dirty="0" smtClean="0" baseline="3150" sz="3900" spc="4">
                <a:latin typeface="Calibri"/>
                <a:cs typeface="Calibri"/>
              </a:rPr>
              <a:t>n</a:t>
            </a:r>
            <a:r>
              <a:rPr dirty="0" smtClean="0" baseline="3150" sz="3900" spc="0">
                <a:latin typeface="Calibri"/>
                <a:cs typeface="Calibri"/>
              </a:rPr>
              <a:t>g</a:t>
            </a:r>
            <a:r>
              <a:rPr dirty="0" smtClean="0" baseline="3150" sz="3900" spc="-4">
                <a:latin typeface="Calibri"/>
                <a:cs typeface="Calibri"/>
              </a:rPr>
              <a:t>-</a:t>
            </a:r>
            <a:r>
              <a:rPr dirty="0" smtClean="0" baseline="3150" sz="3900" spc="0">
                <a:latin typeface="Calibri"/>
                <a:cs typeface="Calibri"/>
              </a:rPr>
              <a:t>n</a:t>
            </a:r>
            <a:r>
              <a:rPr dirty="0" smtClean="0" baseline="3150" sz="3900" spc="-14">
                <a:latin typeface="Calibri"/>
                <a:cs typeface="Calibri"/>
              </a:rPr>
              <a:t>e</a:t>
            </a:r>
            <a:r>
              <a:rPr dirty="0" smtClean="0" baseline="3150" sz="3900" spc="0">
                <a:latin typeface="Calibri"/>
                <a:cs typeface="Calibri"/>
              </a:rPr>
              <a:t>ck</a:t>
            </a:r>
            <a:r>
              <a:rPr dirty="0" smtClean="0" baseline="3150" sz="3900" spc="7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p</a:t>
            </a:r>
            <a:r>
              <a:rPr dirty="0" smtClean="0" baseline="3150" sz="3900" spc="-9">
                <a:latin typeface="Calibri"/>
                <a:cs typeface="Calibri"/>
              </a:rPr>
              <a:t>h</a:t>
            </a:r>
            <a:r>
              <a:rPr dirty="0" smtClean="0" baseline="3150" sz="3900" spc="0">
                <a:latin typeface="Calibri"/>
                <a:cs typeface="Calibri"/>
              </a:rPr>
              <a:t>easa</a:t>
            </a:r>
            <a:r>
              <a:rPr dirty="0" smtClean="0" baseline="3150" sz="3900" spc="-19">
                <a:latin typeface="Calibri"/>
                <a:cs typeface="Calibri"/>
              </a:rPr>
              <a:t>n</a:t>
            </a:r>
            <a:r>
              <a:rPr dirty="0" smtClean="0" baseline="3150" sz="3900" spc="0">
                <a:latin typeface="Calibri"/>
                <a:cs typeface="Calibri"/>
              </a:rPr>
              <a:t>t</a:t>
            </a:r>
            <a:r>
              <a:rPr dirty="0" smtClean="0" baseline="3150" sz="3900" spc="79">
                <a:latin typeface="Calibri"/>
                <a:cs typeface="Calibri"/>
              </a:rPr>
              <a:t> </a:t>
            </a:r>
            <a:r>
              <a:rPr dirty="0" smtClean="0" baseline="3150" sz="3900" spc="-9">
                <a:latin typeface="Calibri"/>
                <a:cs typeface="Calibri"/>
              </a:rPr>
              <a:t>i</a:t>
            </a:r>
            <a:r>
              <a:rPr dirty="0" smtClean="0" baseline="3150" sz="3900" spc="0">
                <a:latin typeface="Calibri"/>
                <a:cs typeface="Calibri"/>
              </a:rPr>
              <a:t>s</a:t>
            </a:r>
            <a:r>
              <a:rPr dirty="0" smtClean="0" baseline="3150" sz="3900" spc="64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impor</a:t>
            </a:r>
            <a:r>
              <a:rPr dirty="0" smtClean="0" baseline="3150" sz="3900" spc="-25">
                <a:latin typeface="Calibri"/>
                <a:cs typeface="Calibri"/>
              </a:rPr>
              <a:t>t</a:t>
            </a:r>
            <a:r>
              <a:rPr dirty="0" smtClean="0" baseline="3150" sz="3900" spc="0">
                <a:latin typeface="Calibri"/>
                <a:cs typeface="Calibri"/>
              </a:rPr>
              <a:t>ed</a:t>
            </a:r>
            <a:r>
              <a:rPr dirty="0" smtClean="0" baseline="3150" sz="3900" spc="59">
                <a:latin typeface="Calibri"/>
                <a:cs typeface="Calibri"/>
              </a:rPr>
              <a:t> </a:t>
            </a:r>
            <a:r>
              <a:rPr dirty="0" smtClean="0" baseline="3150" sz="3900" spc="-14">
                <a:latin typeface="Calibri"/>
                <a:cs typeface="Calibri"/>
              </a:rPr>
              <a:t>f</a:t>
            </a:r>
            <a:r>
              <a:rPr dirty="0" smtClean="0" baseline="3150" sz="3900" spc="-34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om</a:t>
            </a:r>
            <a:r>
              <a:rPr dirty="0" smtClean="0" baseline="3150" sz="3900" spc="64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china</a:t>
            </a:r>
            <a:r>
              <a:rPr dirty="0" smtClean="0" baseline="3150" sz="3900" spc="6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and</a:t>
            </a:r>
            <a:r>
              <a:rPr dirty="0" smtClean="0" baseline="3150" sz="3900" spc="6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its</a:t>
            </a:r>
            <a:r>
              <a:rPr dirty="0" smtClean="0" baseline="3150" sz="3900" spc="69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do</a:t>
            </a:r>
            <a:r>
              <a:rPr dirty="0" smtClean="0" baseline="3150" sz="3900" spc="-9">
                <a:latin typeface="Calibri"/>
                <a:cs typeface="Calibri"/>
              </a:rPr>
              <a:t>m</a:t>
            </a:r>
            <a:r>
              <a:rPr dirty="0" smtClean="0" baseline="3150" sz="3900" spc="-9">
                <a:latin typeface="Calibri"/>
                <a:cs typeface="Calibri"/>
              </a:rPr>
              <a:t>e</a:t>
            </a:r>
            <a:r>
              <a:rPr dirty="0" smtClean="0" baseline="3150" sz="3900" spc="-25">
                <a:latin typeface="Calibri"/>
                <a:cs typeface="Calibri"/>
              </a:rPr>
              <a:t>s</a:t>
            </a:r>
            <a:r>
              <a:rPr dirty="0" smtClean="0" baseline="3150" sz="3900" spc="0">
                <a:latin typeface="Calibri"/>
                <a:cs typeface="Calibri"/>
              </a:rPr>
              <a:t>ti</a:t>
            </a:r>
            <a:r>
              <a:rPr dirty="0" smtClean="0" baseline="3150" sz="3900" spc="-14">
                <a:latin typeface="Calibri"/>
                <a:cs typeface="Calibri"/>
              </a:rPr>
              <a:t>c</a:t>
            </a:r>
            <a:r>
              <a:rPr dirty="0" smtClean="0" baseline="3150" sz="3900" spc="-25">
                <a:latin typeface="Calibri"/>
                <a:cs typeface="Calibri"/>
              </a:rPr>
              <a:t>a</a:t>
            </a:r>
            <a:r>
              <a:rPr dirty="0" smtClean="0" baseline="3150" sz="3900" spc="0">
                <a:latin typeface="Calibri"/>
                <a:cs typeface="Calibri"/>
              </a:rPr>
              <a:t>tion</a:t>
            </a:r>
            <a:r>
              <a:rPr dirty="0" smtClean="0" baseline="3150" sz="3900" spc="74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is</a:t>
            </a:r>
            <a:r>
              <a:rPr dirty="0" smtClean="0" baseline="3150" sz="3900" spc="64">
                <a:latin typeface="Calibri"/>
                <a:cs typeface="Calibri"/>
              </a:rPr>
              <a:t> </a:t>
            </a:r>
            <a:r>
              <a:rPr dirty="0" smtClean="0" baseline="3150" sz="3900" spc="-25">
                <a:latin typeface="Calibri"/>
                <a:cs typeface="Calibri"/>
              </a:rPr>
              <a:t>s</a:t>
            </a:r>
            <a:r>
              <a:rPr dirty="0" smtClean="0" baseline="3150" sz="3900" spc="-29">
                <a:latin typeface="Calibri"/>
                <a:cs typeface="Calibri"/>
              </a:rPr>
              <a:t>t</a:t>
            </a:r>
            <a:r>
              <a:rPr dirty="0" smtClean="0" baseline="3150" sz="3900" spc="0">
                <a:latin typeface="Calibri"/>
                <a:cs typeface="Calibri"/>
              </a:rPr>
              <a:t>ar</a:t>
            </a:r>
            <a:r>
              <a:rPr dirty="0" smtClean="0" baseline="3150" sz="3900" spc="-14">
                <a:latin typeface="Calibri"/>
                <a:cs typeface="Calibri"/>
              </a:rPr>
              <a:t>t</a:t>
            </a:r>
            <a:r>
              <a:rPr dirty="0" smtClean="0" baseline="3150" sz="3900" spc="-9">
                <a:latin typeface="Calibri"/>
                <a:cs typeface="Calibri"/>
              </a:rPr>
              <a:t>e</a:t>
            </a:r>
            <a:r>
              <a:rPr dirty="0" smtClean="0" baseline="3150" sz="3900" spc="0"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1682"/>
              </a:spcBef>
            </a:pPr>
            <a:r>
              <a:rPr dirty="0" smtClean="0" sz="2600" spc="0">
                <a:latin typeface="Calibri"/>
                <a:cs typeface="Calibri"/>
              </a:rPr>
              <a:t>all</a:t>
            </a:r>
            <a:r>
              <a:rPr dirty="0" smtClean="0" sz="2600" spc="4">
                <a:latin typeface="Calibri"/>
                <a:cs typeface="Calibri"/>
              </a:rPr>
              <a:t> </a:t>
            </a:r>
            <a:r>
              <a:rPr dirty="0" smtClean="0" sz="2600" spc="-14">
                <a:latin typeface="Calibri"/>
                <a:cs typeface="Calibri"/>
              </a:rPr>
              <a:t>o</a:t>
            </a:r>
            <a:r>
              <a:rPr dirty="0" smtClean="0" sz="2600" spc="-25">
                <a:latin typeface="Calibri"/>
                <a:cs typeface="Calibri"/>
              </a:rPr>
              <a:t>v</a:t>
            </a:r>
            <a:r>
              <a:rPr dirty="0" smtClean="0" sz="2600" spc="0">
                <a:latin typeface="Calibri"/>
                <a:cs typeface="Calibri"/>
              </a:rPr>
              <a:t>er</a:t>
            </a:r>
            <a:r>
              <a:rPr dirty="0" smtClean="0" sz="2600" spc="0">
                <a:latin typeface="Calibri"/>
                <a:cs typeface="Calibri"/>
              </a:rPr>
              <a:t> </a:t>
            </a:r>
            <a:r>
              <a:rPr dirty="0" smtClean="0" sz="2600" spc="0">
                <a:latin typeface="Calibri"/>
                <a:cs typeface="Calibri"/>
              </a:rPr>
              <a:t>the</a:t>
            </a:r>
            <a:r>
              <a:rPr dirty="0" smtClean="0" sz="2600" spc="-9">
                <a:latin typeface="Calibri"/>
                <a:cs typeface="Calibri"/>
              </a:rPr>
              <a:t> </a:t>
            </a:r>
            <a:r>
              <a:rPr dirty="0" smtClean="0" sz="2600" spc="-25">
                <a:latin typeface="Calibri"/>
                <a:cs typeface="Calibri"/>
              </a:rPr>
              <a:t>w</a:t>
            </a:r>
            <a:r>
              <a:rPr dirty="0" smtClean="0" sz="2600" spc="0">
                <a:latin typeface="Calibri"/>
                <a:cs typeface="Calibri"/>
              </a:rPr>
              <a:t>orld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40" y="420686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5540" y="4226814"/>
            <a:ext cx="3330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4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6042" y="4226814"/>
            <a:ext cx="12701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-59">
                <a:latin typeface="Calibri"/>
                <a:cs typeface="Calibri"/>
              </a:rPr>
              <a:t>P</a:t>
            </a:r>
            <a:r>
              <a:rPr dirty="0" smtClean="0" baseline="3150" sz="3900" spc="0">
                <a:latin typeface="Calibri"/>
                <a:cs typeface="Calibri"/>
              </a:rPr>
              <a:t>aki</a:t>
            </a:r>
            <a:r>
              <a:rPr dirty="0" smtClean="0" baseline="3150" sz="3900" spc="-14">
                <a:latin typeface="Calibri"/>
                <a:cs typeface="Calibri"/>
              </a:rPr>
              <a:t>s</a:t>
            </a:r>
            <a:r>
              <a:rPr dirty="0" smtClean="0" baseline="3150" sz="3900" spc="-29">
                <a:latin typeface="Calibri"/>
                <a:cs typeface="Calibri"/>
              </a:rPr>
              <a:t>t</a:t>
            </a:r>
            <a:r>
              <a:rPr dirty="0" smtClean="0" baseline="3150" sz="3900" spc="-9">
                <a:latin typeface="Calibri"/>
                <a:cs typeface="Calibri"/>
              </a:rPr>
              <a:t>a</a:t>
            </a:r>
            <a:r>
              <a:rPr dirty="0" smtClean="0" baseline="3150" sz="3900" spc="0">
                <a:latin typeface="Calibri"/>
                <a:cs typeface="Calibri"/>
              </a:rPr>
              <a:t>n,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5074" y="4226814"/>
            <a:ext cx="14411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p</a:t>
            </a:r>
            <a:r>
              <a:rPr dirty="0" smtClean="0" baseline="3150" sz="3900" spc="-9">
                <a:latin typeface="Calibri"/>
                <a:cs typeface="Calibri"/>
              </a:rPr>
              <a:t>h</a:t>
            </a:r>
            <a:r>
              <a:rPr dirty="0" smtClean="0" baseline="3150" sz="3900" spc="0">
                <a:latin typeface="Calibri"/>
                <a:cs typeface="Calibri"/>
              </a:rPr>
              <a:t>eas</a:t>
            </a:r>
            <a:r>
              <a:rPr dirty="0" smtClean="0" baseline="3150" sz="3900" spc="-9">
                <a:latin typeface="Calibri"/>
                <a:cs typeface="Calibri"/>
              </a:rPr>
              <a:t>a</a:t>
            </a:r>
            <a:r>
              <a:rPr dirty="0" smtClean="0" baseline="3150" sz="3900" spc="-25">
                <a:latin typeface="Calibri"/>
                <a:cs typeface="Calibri"/>
              </a:rPr>
              <a:t>n</a:t>
            </a:r>
            <a:r>
              <a:rPr dirty="0" smtClean="0" baseline="3150" sz="3900" spc="0">
                <a:latin typeface="Calibri"/>
                <a:cs typeface="Calibri"/>
              </a:rPr>
              <a:t>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6699" y="4226814"/>
            <a:ext cx="50775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a</a:t>
            </a:r>
            <a:r>
              <a:rPr dirty="0" smtClean="0" baseline="3150" sz="3900" spc="-44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3731" y="4226814"/>
            <a:ext cx="10955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p</a:t>
            </a:r>
            <a:r>
              <a:rPr dirty="0" smtClean="0" baseline="3150" sz="3900" spc="-44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r>
              <a:rPr dirty="0" smtClean="0" baseline="3150" sz="3900" spc="-9">
                <a:latin typeface="Calibri"/>
                <a:cs typeface="Calibri"/>
              </a:rPr>
              <a:t>s</a:t>
            </a:r>
            <a:r>
              <a:rPr dirty="0" smtClean="0" baseline="3150" sz="3900" spc="-9">
                <a:latin typeface="Calibri"/>
                <a:cs typeface="Calibri"/>
              </a:rPr>
              <a:t>e</a:t>
            </a:r>
            <a:r>
              <a:rPr dirty="0" smtClean="0" baseline="3150" sz="3900" spc="-25">
                <a:latin typeface="Calibri"/>
                <a:cs typeface="Calibri"/>
              </a:rPr>
              <a:t>n</a:t>
            </a:r>
            <a:r>
              <a:rPr dirty="0" smtClean="0" baseline="3150" sz="3900" spc="0"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9027" y="4226814"/>
            <a:ext cx="3249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1908" y="4226814"/>
            <a:ext cx="131086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Himal</a:t>
            </a:r>
            <a:r>
              <a:rPr dirty="0" smtClean="0" baseline="3150" sz="3900" spc="-50">
                <a:latin typeface="Calibri"/>
                <a:cs typeface="Calibri"/>
              </a:rPr>
              <a:t>a</a:t>
            </a:r>
            <a:r>
              <a:rPr dirty="0" smtClean="0" baseline="3150" sz="3900" spc="-39">
                <a:latin typeface="Calibri"/>
                <a:cs typeface="Calibri"/>
              </a:rPr>
              <a:t>y</a:t>
            </a:r>
            <a:r>
              <a:rPr dirty="0" smtClean="0" baseline="3150" sz="3900" spc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32089" y="4226814"/>
            <a:ext cx="5811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42273" y="4226814"/>
            <a:ext cx="12759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nor</a:t>
            </a:r>
            <a:r>
              <a:rPr dirty="0" smtClean="0" baseline="3150" sz="3900" spc="4">
                <a:latin typeface="Calibri"/>
                <a:cs typeface="Calibri"/>
              </a:rPr>
              <a:t>t</a:t>
            </a:r>
            <a:r>
              <a:rPr dirty="0" smtClean="0" baseline="3150" sz="3900" spc="-9">
                <a:latin typeface="Calibri"/>
                <a:cs typeface="Calibri"/>
              </a:rPr>
              <a:t>h</a:t>
            </a:r>
            <a:r>
              <a:rPr dirty="0" smtClean="0" baseline="3150" sz="3900" spc="0">
                <a:latin typeface="Calibri"/>
                <a:cs typeface="Calibri"/>
              </a:rPr>
              <a:t>ern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93858" y="4226814"/>
            <a:ext cx="1031951" cy="990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624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a</a:t>
            </a:r>
            <a:r>
              <a:rPr dirty="0" smtClean="0" baseline="3150" sz="3900" spc="-44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eas,</a:t>
            </a:r>
            <a:endParaRPr sz="2600">
              <a:latin typeface="Calibri"/>
              <a:cs typeface="Calibri"/>
            </a:endParaRPr>
          </a:p>
          <a:p>
            <a:pPr marL="12700" marR="373">
              <a:lnSpc>
                <a:spcPct val="101725"/>
              </a:lnSpc>
              <a:spcBef>
                <a:spcPts val="1683"/>
              </a:spcBef>
            </a:pPr>
            <a:r>
              <a:rPr dirty="0" smtClean="0" sz="2600" spc="0">
                <a:latin typeface="Calibri"/>
                <a:cs typeface="Calibri"/>
              </a:rPr>
              <a:t>n</a:t>
            </a:r>
            <a:r>
              <a:rPr dirty="0" smtClean="0" sz="2600" spc="-25">
                <a:latin typeface="Calibri"/>
                <a:cs typeface="Calibri"/>
              </a:rPr>
              <a:t>a</a:t>
            </a:r>
            <a:r>
              <a:rPr dirty="0" smtClean="0" sz="2600" spc="0">
                <a:latin typeface="Calibri"/>
                <a:cs typeface="Calibri"/>
              </a:rPr>
              <a:t>tu</a:t>
            </a:r>
            <a:r>
              <a:rPr dirty="0" smtClean="0" sz="2600" spc="-50">
                <a:latin typeface="Calibri"/>
                <a:cs typeface="Calibri"/>
              </a:rPr>
              <a:t>r</a:t>
            </a:r>
            <a:r>
              <a:rPr dirty="0" smtClean="0" sz="2600" spc="0"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5540" y="4861179"/>
            <a:ext cx="11759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be</a:t>
            </a:r>
            <a:r>
              <a:rPr dirty="0" smtClean="0" baseline="3150" sz="3900" spc="-14">
                <a:latin typeface="Calibri"/>
                <a:cs typeface="Calibri"/>
              </a:rPr>
              <a:t>c</a:t>
            </a:r>
            <a:r>
              <a:rPr dirty="0" smtClean="0" baseline="3150" sz="3900" spc="-9">
                <a:latin typeface="Calibri"/>
                <a:cs typeface="Calibri"/>
              </a:rPr>
              <a:t>a</a:t>
            </a:r>
            <a:r>
              <a:rPr dirty="0" smtClean="0" baseline="3150" sz="3900" spc="0">
                <a:latin typeface="Calibri"/>
                <a:cs typeface="Calibri"/>
              </a:rPr>
              <a:t>use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5098" y="4861179"/>
            <a:ext cx="81399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-9">
                <a:latin typeface="Calibri"/>
                <a:cs typeface="Calibri"/>
              </a:rPr>
              <a:t>t</a:t>
            </a:r>
            <a:r>
              <a:rPr dirty="0" smtClean="0" baseline="3150" sz="3900" spc="0">
                <a:latin typeface="Calibri"/>
                <a:cs typeface="Calibri"/>
              </a:rPr>
              <a:t>h</a:t>
            </a:r>
            <a:r>
              <a:rPr dirty="0" smtClean="0" baseline="3150" sz="3900" spc="-14">
                <a:latin typeface="Calibri"/>
                <a:cs typeface="Calibri"/>
              </a:rPr>
              <a:t>e</a:t>
            </a:r>
            <a:r>
              <a:rPr dirty="0" smtClean="0" baseline="3150" sz="3900" spc="-9">
                <a:latin typeface="Calibri"/>
                <a:cs typeface="Calibri"/>
              </a:rPr>
              <a:t>s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4738" y="4861179"/>
            <a:ext cx="79565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a</a:t>
            </a:r>
            <a:r>
              <a:rPr dirty="0" smtClean="0" baseline="3150" sz="3900" spc="-29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r>
              <a:rPr dirty="0" smtClean="0" baseline="3150" sz="3900" spc="-9">
                <a:latin typeface="Calibri"/>
                <a:cs typeface="Calibri"/>
              </a:rPr>
              <a:t>a</a:t>
            </a:r>
            <a:r>
              <a:rPr dirty="0" smtClean="0" baseline="3150" sz="3900" spc="0"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4947" y="4861179"/>
            <a:ext cx="5094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a</a:t>
            </a:r>
            <a:r>
              <a:rPr dirty="0" smtClean="0" baseline="3150" sz="3900" spc="-29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9787" y="4861179"/>
            <a:ext cx="62449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-25">
                <a:latin typeface="Calibri"/>
                <a:cs typeface="Calibri"/>
              </a:rPr>
              <a:t>w</a:t>
            </a:r>
            <a:r>
              <a:rPr dirty="0" smtClean="0" baseline="3150" sz="3900" spc="0">
                <a:latin typeface="Calibri"/>
                <a:cs typeface="Calibri"/>
              </a:rPr>
              <a:t>ell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7403" y="4861179"/>
            <a:ext cx="8979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su</a:t>
            </a:r>
            <a:r>
              <a:rPr dirty="0" smtClean="0" baseline="3150" sz="3900" spc="-9">
                <a:latin typeface="Calibri"/>
                <a:cs typeface="Calibri"/>
              </a:rPr>
              <a:t>i</a:t>
            </a:r>
            <a:r>
              <a:rPr dirty="0" smtClean="0" baseline="3150" sz="3900" spc="-19">
                <a:latin typeface="Calibri"/>
                <a:cs typeface="Calibri"/>
              </a:rPr>
              <a:t>t</a:t>
            </a:r>
            <a:r>
              <a:rPr dirty="0" smtClean="0" baseline="3150" sz="3900" spc="-9">
                <a:latin typeface="Calibri"/>
                <a:cs typeface="Calibri"/>
              </a:rPr>
              <a:t>e</a:t>
            </a:r>
            <a:r>
              <a:rPr dirty="0" smtClean="0" baseline="3150" sz="3900" spc="0"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1117" y="4861179"/>
            <a:ext cx="45762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-64">
                <a:latin typeface="Calibri"/>
                <a:cs typeface="Calibri"/>
              </a:rPr>
              <a:t>f</a:t>
            </a:r>
            <a:r>
              <a:rPr dirty="0" smtClean="0" baseline="3150" sz="3900" spc="0">
                <a:latin typeface="Calibri"/>
                <a:cs typeface="Calibri"/>
              </a:rPr>
              <a:t>or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4141" y="4861179"/>
            <a:ext cx="15237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p</a:t>
            </a:r>
            <a:r>
              <a:rPr dirty="0" smtClean="0" baseline="3150" sz="3900" spc="-9">
                <a:latin typeface="Calibri"/>
                <a:cs typeface="Calibri"/>
              </a:rPr>
              <a:t>h</a:t>
            </a:r>
            <a:r>
              <a:rPr dirty="0" smtClean="0" baseline="3150" sz="3900" spc="0">
                <a:latin typeface="Calibri"/>
                <a:cs typeface="Calibri"/>
              </a:rPr>
              <a:t>eas</a:t>
            </a:r>
            <a:r>
              <a:rPr dirty="0" smtClean="0" baseline="3150" sz="3900" spc="-9">
                <a:latin typeface="Calibri"/>
                <a:cs typeface="Calibri"/>
              </a:rPr>
              <a:t>a</a:t>
            </a:r>
            <a:r>
              <a:rPr dirty="0" smtClean="0" baseline="3150" sz="3900" spc="-25">
                <a:latin typeface="Calibri"/>
                <a:cs typeface="Calibri"/>
              </a:rPr>
              <a:t>n</a:t>
            </a:r>
            <a:r>
              <a:rPr dirty="0" smtClean="0" baseline="3150" sz="3900" spc="0">
                <a:latin typeface="Calibri"/>
                <a:cs typeface="Calibri"/>
              </a:rPr>
              <a:t>ts,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2441" y="4861179"/>
            <a:ext cx="6711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th</a:t>
            </a:r>
            <a:r>
              <a:rPr dirty="0" smtClean="0" baseline="3150" sz="3900" spc="-19">
                <a:latin typeface="Calibri"/>
                <a:cs typeface="Calibri"/>
              </a:rPr>
              <a:t>e</a:t>
            </a:r>
            <a:r>
              <a:rPr dirty="0" smtClean="0" baseline="3150" sz="3900" spc="0"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9206" y="4861179"/>
            <a:ext cx="5305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li</a:t>
            </a:r>
            <a:r>
              <a:rPr dirty="0" smtClean="0" baseline="3150" sz="3900" spc="-84">
                <a:latin typeface="Calibri"/>
                <a:cs typeface="Calibri"/>
              </a:rPr>
              <a:t>k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40" y="5494883"/>
            <a:ext cx="5520504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baseline="3150" sz="3900" spc="0">
                <a:latin typeface="Calibri"/>
                <a:cs typeface="Calibri"/>
              </a:rPr>
              <a:t>e</a:t>
            </a:r>
            <a:r>
              <a:rPr dirty="0" smtClean="0" baseline="3150" sz="3900" spc="-44">
                <a:latin typeface="Calibri"/>
                <a:cs typeface="Calibri"/>
              </a:rPr>
              <a:t>n</a:t>
            </a:r>
            <a:r>
              <a:rPr dirty="0" smtClean="0" baseline="3150" sz="3900" spc="0">
                <a:latin typeface="Calibri"/>
                <a:cs typeface="Calibri"/>
              </a:rPr>
              <a:t>vi</a:t>
            </a:r>
            <a:r>
              <a:rPr dirty="0" smtClean="0" baseline="3150" sz="3900" spc="-34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onme</a:t>
            </a:r>
            <a:r>
              <a:rPr dirty="0" smtClean="0" baseline="3150" sz="3900" spc="-25">
                <a:latin typeface="Calibri"/>
                <a:cs typeface="Calibri"/>
              </a:rPr>
              <a:t>n</a:t>
            </a:r>
            <a:r>
              <a:rPr dirty="0" smtClean="0" baseline="3150" sz="3900" spc="-14">
                <a:latin typeface="Calibri"/>
                <a:cs typeface="Calibri"/>
              </a:rPr>
              <a:t>t</a:t>
            </a:r>
            <a:r>
              <a:rPr dirty="0" smtClean="0" baseline="3150" sz="3900" spc="0">
                <a:latin typeface="Calibri"/>
                <a:cs typeface="Calibri"/>
              </a:rPr>
              <a:t>;</a:t>
            </a:r>
            <a:r>
              <a:rPr dirty="0" smtClean="0" baseline="3150" sz="3900" spc="-24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n</a:t>
            </a:r>
            <a:r>
              <a:rPr dirty="0" smtClean="0" baseline="3150" sz="3900" spc="-25">
                <a:latin typeface="Calibri"/>
                <a:cs typeface="Calibri"/>
              </a:rPr>
              <a:t>a</a:t>
            </a:r>
            <a:r>
              <a:rPr dirty="0" smtClean="0" baseline="3150" sz="3900" spc="0">
                <a:latin typeface="Calibri"/>
                <a:cs typeface="Calibri"/>
              </a:rPr>
              <a:t>tu</a:t>
            </a:r>
            <a:r>
              <a:rPr dirty="0" smtClean="0" baseline="3150" sz="3900" spc="-44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ally</a:t>
            </a:r>
            <a:r>
              <a:rPr dirty="0" smtClean="0" baseline="3150" sz="3900" spc="-4">
                <a:latin typeface="Calibri"/>
                <a:cs typeface="Calibri"/>
              </a:rPr>
              <a:t> </a:t>
            </a:r>
            <a:r>
              <a:rPr dirty="0" smtClean="0" baseline="3150" sz="3900" spc="-64">
                <a:latin typeface="Calibri"/>
                <a:cs typeface="Calibri"/>
              </a:rPr>
              <a:t>f</a:t>
            </a:r>
            <a:r>
              <a:rPr dirty="0" smtClean="0" baseline="3150" sz="3900" spc="0">
                <a:latin typeface="Calibri"/>
                <a:cs typeface="Calibri"/>
              </a:rPr>
              <a:t>ound</a:t>
            </a:r>
            <a:r>
              <a:rPr dirty="0" smtClean="0" baseline="3150" sz="3900" spc="-9">
                <a:latin typeface="Calibri"/>
                <a:cs typeface="Calibri"/>
              </a:rPr>
              <a:t>e</a:t>
            </a:r>
            <a:r>
              <a:rPr dirty="0" smtClean="0" baseline="3150" sz="3900" spc="0">
                <a:latin typeface="Calibri"/>
                <a:cs typeface="Calibri"/>
              </a:rPr>
              <a:t>d</a:t>
            </a:r>
            <a:r>
              <a:rPr dirty="0" smtClean="0" baseline="3150" sz="3900" spc="-25">
                <a:latin typeface="Calibri"/>
                <a:cs typeface="Calibri"/>
              </a:rPr>
              <a:t> </a:t>
            </a:r>
            <a:r>
              <a:rPr dirty="0" smtClean="0" baseline="3150" sz="3900" spc="0">
                <a:latin typeface="Calibri"/>
                <a:cs typeface="Calibri"/>
              </a:rPr>
              <a:t>in</a:t>
            </a:r>
            <a:r>
              <a:rPr dirty="0" smtClean="0" baseline="3150" sz="3900" spc="-9">
                <a:latin typeface="Calibri"/>
                <a:cs typeface="Calibri"/>
              </a:rPr>
              <a:t> </a:t>
            </a:r>
            <a:r>
              <a:rPr dirty="0" smtClean="0" baseline="3150" sz="3900" spc="-64">
                <a:latin typeface="Calibri"/>
                <a:cs typeface="Calibri"/>
              </a:rPr>
              <a:t>f</a:t>
            </a:r>
            <a:r>
              <a:rPr dirty="0" smtClean="0" baseline="3150" sz="3900" spc="0">
                <a:latin typeface="Calibri"/>
                <a:cs typeface="Calibri"/>
              </a:rPr>
              <a:t>o</a:t>
            </a:r>
            <a:r>
              <a:rPr dirty="0" smtClean="0" baseline="3150" sz="3900" spc="-39">
                <a:latin typeface="Calibri"/>
                <a:cs typeface="Calibri"/>
              </a:rPr>
              <a:t>r</a:t>
            </a:r>
            <a:r>
              <a:rPr dirty="0" smtClean="0" baseline="3150" sz="3900" spc="0">
                <a:latin typeface="Calibri"/>
                <a:cs typeface="Calibri"/>
              </a:rPr>
              <a:t>e</a:t>
            </a:r>
            <a:r>
              <a:rPr dirty="0" smtClean="0" baseline="3150" sz="3900" spc="-25">
                <a:latin typeface="Calibri"/>
                <a:cs typeface="Calibri"/>
              </a:rPr>
              <a:t>s</a:t>
            </a:r>
            <a:r>
              <a:rPr dirty="0" smtClean="0" baseline="3150" sz="3900" spc="0"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276600" y="12954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 h="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276600" y="57912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 h="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087100" y="5753099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23413" y="457352"/>
            <a:ext cx="324114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39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l</a:t>
            </a:r>
            <a:r>
              <a:rPr dirty="0" smtClean="0" baseline="3413" sz="7200" spc="-44">
                <a:latin typeface="Calibri Light"/>
                <a:cs typeface="Calibri Light"/>
              </a:rPr>
              <a:t>a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-19">
                <a:latin typeface="Calibri Light"/>
                <a:cs typeface="Calibri Light"/>
              </a:rPr>
              <a:t>i</a:t>
            </a:r>
            <a:r>
              <a:rPr dirty="0" smtClean="0" baseline="3413" sz="7200" spc="-34">
                <a:latin typeface="Calibri Light"/>
                <a:cs typeface="Calibri Light"/>
              </a:rPr>
              <a:t>f</a:t>
            </a:r>
            <a:r>
              <a:rPr dirty="0" smtClean="0" baseline="3413" sz="7200" spc="-19">
                <a:latin typeface="Calibri Light"/>
                <a:cs typeface="Calibri Light"/>
              </a:rPr>
              <a:t>i</a:t>
            </a:r>
            <a:r>
              <a:rPr dirty="0" smtClean="0" baseline="3413" sz="7200" spc="-89">
                <a:latin typeface="Calibri Light"/>
                <a:cs typeface="Calibri Light"/>
              </a:rPr>
              <a:t>c</a:t>
            </a:r>
            <a:r>
              <a:rPr dirty="0" smtClean="0" baseline="3413" sz="7200" spc="-100">
                <a:latin typeface="Calibri Light"/>
                <a:cs typeface="Calibri Light"/>
              </a:rPr>
              <a:t>a</a:t>
            </a:r>
            <a:r>
              <a:rPr dirty="0" smtClean="0" baseline="3413" sz="7200" spc="-29">
                <a:latin typeface="Calibri Light"/>
                <a:cs typeface="Calibri Light"/>
              </a:rPr>
              <a:t>t</a:t>
            </a:r>
            <a:r>
              <a:rPr dirty="0" smtClean="0" baseline="3413" sz="7200" spc="-19">
                <a:latin typeface="Calibri Light"/>
                <a:cs typeface="Calibri Light"/>
              </a:rPr>
              <a:t>i</a:t>
            </a:r>
            <a:r>
              <a:rPr dirty="0" smtClean="0" baseline="3413" sz="7200" spc="-44">
                <a:latin typeface="Calibri Light"/>
                <a:cs typeface="Calibri Light"/>
              </a:rPr>
              <a:t>o</a:t>
            </a:r>
            <a:r>
              <a:rPr dirty="0" smtClean="0" baseline="3413" sz="7200" spc="0">
                <a:latin typeface="Calibri Light"/>
                <a:cs typeface="Calibri Light"/>
              </a:rPr>
              <a:t>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2985" y="457352"/>
            <a:ext cx="613243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29">
                <a:latin typeface="Calibri Light"/>
                <a:cs typeface="Calibri Light"/>
              </a:rPr>
              <a:t>o</a:t>
            </a:r>
            <a:r>
              <a:rPr dirty="0" smtClean="0" baseline="3413" sz="7200" spc="0">
                <a:latin typeface="Calibri Light"/>
                <a:cs typeface="Calibri Light"/>
              </a:rPr>
              <a:t>f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9358" y="457352"/>
            <a:ext cx="256243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29">
                <a:latin typeface="Calibri Light"/>
                <a:cs typeface="Calibri Light"/>
              </a:rPr>
              <a:t>P</a:t>
            </a:r>
            <a:r>
              <a:rPr dirty="0" smtClean="0" baseline="3413" sz="7200" spc="-34">
                <a:latin typeface="Calibri Light"/>
                <a:cs typeface="Calibri Light"/>
              </a:rPr>
              <a:t>h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-39">
                <a:latin typeface="Calibri Light"/>
                <a:cs typeface="Calibri Light"/>
              </a:rPr>
              <a:t>a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-94">
                <a:latin typeface="Calibri Light"/>
                <a:cs typeface="Calibri Light"/>
              </a:rPr>
              <a:t>n</a:t>
            </a:r>
            <a:r>
              <a:rPr dirty="0" smtClean="0" baseline="3413" sz="7200" spc="-29">
                <a:latin typeface="Calibri Light"/>
                <a:cs typeface="Calibri Light"/>
              </a:rPr>
              <a:t>t</a:t>
            </a: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8961" y="1385214"/>
            <a:ext cx="1766947" cy="4286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373" marR="217278" algn="ctr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K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29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dom</a:t>
            </a:r>
            <a:endParaRPr sz="2800">
              <a:latin typeface="Calibri"/>
              <a:cs typeface="Calibri"/>
            </a:endParaRPr>
          </a:p>
          <a:p>
            <a:pPr indent="-1994" algn="ctr">
              <a:lnSpc>
                <a:spcPts val="3417"/>
              </a:lnSpc>
              <a:spcBef>
                <a:spcPts val="829"/>
              </a:spcBef>
            </a:pPr>
            <a:r>
              <a:rPr dirty="0" smtClean="0" sz="2800">
                <a:latin typeface="Calibri"/>
                <a:cs typeface="Calibri"/>
              </a:rPr>
              <a:t>P</a:t>
            </a:r>
            <a:r>
              <a:rPr dirty="0" smtClean="0" sz="2800" spc="-59">
                <a:latin typeface="Calibri"/>
                <a:cs typeface="Calibri"/>
              </a:rPr>
              <a:t>h</a:t>
            </a:r>
            <a:r>
              <a:rPr dirty="0" smtClean="0" sz="2800" spc="0">
                <a:latin typeface="Calibri"/>
                <a:cs typeface="Calibri"/>
              </a:rPr>
              <a:t>y</a:t>
            </a:r>
            <a:r>
              <a:rPr dirty="0" smtClean="0" sz="2800" spc="-9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um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Su</a:t>
            </a:r>
            <a:r>
              <a:rPr dirty="0" smtClean="0" sz="2800" spc="-9">
                <a:latin typeface="Calibri"/>
                <a:cs typeface="Calibri"/>
              </a:rPr>
              <a:t>b</a:t>
            </a:r>
            <a:r>
              <a:rPr dirty="0" smtClean="0" sz="2800" spc="0">
                <a:latin typeface="Calibri"/>
                <a:cs typeface="Calibri"/>
              </a:rPr>
              <a:t>-p</a:t>
            </a:r>
            <a:r>
              <a:rPr dirty="0" smtClean="0" sz="2800" spc="-59">
                <a:latin typeface="Calibri"/>
                <a:cs typeface="Calibri"/>
              </a:rPr>
              <a:t>h</a:t>
            </a:r>
            <a:r>
              <a:rPr dirty="0" smtClean="0" sz="2800" spc="0">
                <a:latin typeface="Calibri"/>
                <a:cs typeface="Calibri"/>
              </a:rPr>
              <a:t>ylum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C</a:t>
            </a:r>
            <a:r>
              <a:rPr dirty="0" smtClean="0" sz="2800" spc="-9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ass</a:t>
            </a:r>
            <a:endParaRPr sz="2800">
              <a:latin typeface="Calibri"/>
              <a:cs typeface="Calibri"/>
            </a:endParaRPr>
          </a:p>
          <a:p>
            <a:pPr marL="407797" marR="363826" indent="45719" algn="just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-39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der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marL="407797" marR="363826" algn="just">
              <a:lnSpc>
                <a:spcPts val="3417"/>
              </a:lnSpc>
              <a:spcBef>
                <a:spcPts val="974"/>
              </a:spcBef>
            </a:pP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0">
                <a:latin typeface="Calibri"/>
                <a:cs typeface="Calibri"/>
              </a:rPr>
              <a:t>ami</a:t>
            </a:r>
            <a:r>
              <a:rPr dirty="0" smtClean="0" sz="2800" spc="-9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y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marL="407797" marR="363826" algn="just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Ge</a:t>
            </a:r>
            <a:r>
              <a:rPr dirty="0" smtClean="0" sz="2800" spc="-9">
                <a:latin typeface="Calibri"/>
                <a:cs typeface="Calibri"/>
              </a:rPr>
              <a:t>n</a:t>
            </a:r>
            <a:r>
              <a:rPr dirty="0" smtClean="0" sz="2800" spc="0"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  <a:p>
            <a:pPr marL="366560" marR="387006" algn="ctr">
              <a:lnSpc>
                <a:spcPct val="101725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Specie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0234" y="1385214"/>
            <a:ext cx="1774892" cy="4286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565" marR="228511" algn="ctr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>
                <a:latin typeface="Calibri"/>
                <a:cs typeface="Calibri"/>
              </a:rPr>
              <a:t>An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mal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indent="1011" algn="ctr">
              <a:lnSpc>
                <a:spcPts val="3417"/>
              </a:lnSpc>
              <a:spcBef>
                <a:spcPts val="829"/>
              </a:spcBef>
            </a:pPr>
            <a:r>
              <a:rPr dirty="0" smtClean="0" sz="2800">
                <a:latin typeface="Calibri"/>
                <a:cs typeface="Calibri"/>
              </a:rPr>
              <a:t>Cho</a:t>
            </a:r>
            <a:r>
              <a:rPr dirty="0" smtClean="0" sz="2800" spc="-44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d</a:t>
            </a:r>
            <a:r>
              <a:rPr dirty="0" smtClean="0" sz="2800" spc="-25">
                <a:latin typeface="Calibri"/>
                <a:cs typeface="Calibri"/>
              </a:rPr>
              <a:t>a</a:t>
            </a:r>
            <a:r>
              <a:rPr dirty="0" smtClean="0" sz="2800" spc="-34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-144">
                <a:latin typeface="Calibri"/>
                <a:cs typeface="Calibri"/>
              </a:rPr>
              <a:t>V</a:t>
            </a:r>
            <a:r>
              <a:rPr dirty="0" smtClean="0" sz="2800" spc="0">
                <a:latin typeface="Calibri"/>
                <a:cs typeface="Calibri"/>
              </a:rPr>
              <a:t>er</a:t>
            </a:r>
            <a:r>
              <a:rPr dirty="0" smtClean="0" sz="2800" spc="-25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eb</a:t>
            </a:r>
            <a:r>
              <a:rPr dirty="0" smtClean="0" sz="2800" spc="-64">
                <a:latin typeface="Calibri"/>
                <a:cs typeface="Calibri"/>
              </a:rPr>
              <a:t>r</a:t>
            </a:r>
            <a:r>
              <a:rPr dirty="0" smtClean="0" sz="2800" spc="-19">
                <a:latin typeface="Calibri"/>
                <a:cs typeface="Calibri"/>
              </a:rPr>
              <a:t>a</a:t>
            </a:r>
            <a:r>
              <a:rPr dirty="0" smtClean="0" sz="2800" spc="-34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-44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v</a:t>
            </a:r>
            <a:r>
              <a:rPr dirty="0" smtClean="0" sz="2800" spc="0">
                <a:latin typeface="Calibri"/>
                <a:cs typeface="Calibri"/>
              </a:rPr>
              <a:t>es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Gal</a:t>
            </a:r>
            <a:r>
              <a:rPr dirty="0" smtClean="0" sz="2800" spc="-4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i</a:t>
            </a:r>
            <a:r>
              <a:rPr dirty="0" smtClean="0" sz="2800" spc="-64">
                <a:latin typeface="Calibri"/>
                <a:cs typeface="Calibri"/>
              </a:rPr>
              <a:t>f</a:t>
            </a:r>
            <a:r>
              <a:rPr dirty="0" smtClean="0" sz="2800" spc="0">
                <a:latin typeface="Calibri"/>
                <a:cs typeface="Calibri"/>
              </a:rPr>
              <a:t>ormes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P</a:t>
            </a:r>
            <a:r>
              <a:rPr dirty="0" smtClean="0" sz="2800" spc="-9">
                <a:latin typeface="Calibri"/>
                <a:cs typeface="Calibri"/>
              </a:rPr>
              <a:t>h</a:t>
            </a:r>
            <a:r>
              <a:rPr dirty="0" smtClean="0" sz="2800" spc="0">
                <a:latin typeface="Calibri"/>
                <a:cs typeface="Calibri"/>
              </a:rPr>
              <a:t>asian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dae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417"/>
              </a:lnSpc>
              <a:spcBef>
                <a:spcPts val="974"/>
              </a:spcBef>
            </a:pPr>
            <a:r>
              <a:rPr dirty="0" smtClean="0" sz="2800" spc="0">
                <a:latin typeface="Calibri"/>
                <a:cs typeface="Calibri"/>
              </a:rPr>
              <a:t>P</a:t>
            </a:r>
            <a:r>
              <a:rPr dirty="0" smtClean="0" sz="2800" spc="-9">
                <a:latin typeface="Calibri"/>
                <a:cs typeface="Calibri"/>
              </a:rPr>
              <a:t>h</a:t>
            </a:r>
            <a:r>
              <a:rPr dirty="0" smtClean="0" sz="2800" spc="0">
                <a:latin typeface="Calibri"/>
                <a:cs typeface="Calibri"/>
              </a:rPr>
              <a:t>asian</a:t>
            </a:r>
            <a:r>
              <a:rPr dirty="0" smtClean="0" sz="2800" spc="-14">
                <a:latin typeface="Calibri"/>
                <a:cs typeface="Calibri"/>
              </a:rPr>
              <a:t>u</a:t>
            </a:r>
            <a:r>
              <a:rPr dirty="0" smtClean="0" sz="28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83680" marR="203553" algn="ctr">
              <a:lnSpc>
                <a:spcPct val="101725"/>
              </a:lnSpc>
              <a:spcBef>
                <a:spcPts val="974"/>
              </a:spcBef>
            </a:pPr>
            <a:r>
              <a:rPr dirty="0" smtClean="0" sz="2800" spc="-19">
                <a:latin typeface="Calibri"/>
                <a:cs typeface="Calibri"/>
              </a:rPr>
              <a:t>c</a:t>
            </a:r>
            <a:r>
              <a:rPr dirty="0" smtClean="0" sz="2800" spc="0">
                <a:latin typeface="Calibri"/>
                <a:cs typeface="Calibri"/>
              </a:rPr>
              <a:t>olch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cus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1829" y="6075477"/>
            <a:ext cx="4213129" cy="567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60"/>
              </a:lnSpc>
              <a:spcBef>
                <a:spcPts val="123"/>
              </a:spcBef>
            </a:pPr>
            <a:r>
              <a:rPr dirty="0" smtClean="0" baseline="1207" sz="3600" spc="0" b="1">
                <a:latin typeface="Times New Roman"/>
                <a:cs typeface="Times New Roman"/>
              </a:rPr>
              <a:t>Z</a:t>
            </a:r>
            <a:r>
              <a:rPr dirty="0" smtClean="0" baseline="1207" sz="3600" spc="-10" b="1">
                <a:latin typeface="Times New Roman"/>
                <a:cs typeface="Times New Roman"/>
              </a:rPr>
              <a:t>o</a:t>
            </a:r>
            <a:r>
              <a:rPr dirty="0" smtClean="0" baseline="1207" sz="3600" spc="0" b="1">
                <a:latin typeface="Times New Roman"/>
                <a:cs typeface="Times New Roman"/>
              </a:rPr>
              <a:t>ological</a:t>
            </a:r>
            <a:r>
              <a:rPr dirty="0" smtClean="0" baseline="1207" sz="3600" spc="35" b="1">
                <a:latin typeface="Times New Roman"/>
                <a:cs typeface="Times New Roman"/>
              </a:rPr>
              <a:t> </a:t>
            </a:r>
            <a:r>
              <a:rPr dirty="0" smtClean="0" baseline="1207" sz="3600" spc="0" b="1">
                <a:latin typeface="Times New Roman"/>
                <a:cs typeface="Times New Roman"/>
              </a:rPr>
              <a:t>name</a:t>
            </a:r>
            <a:r>
              <a:rPr dirty="0" smtClean="0" baseline="1207" sz="3600" spc="391" b="1">
                <a:latin typeface="Times New Roman"/>
                <a:cs typeface="Times New Roman"/>
              </a:rPr>
              <a:t> </a:t>
            </a:r>
            <a:r>
              <a:rPr dirty="0" smtClean="0" baseline="1207" sz="3600" spc="-9" b="1">
                <a:latin typeface="Times New Roman"/>
                <a:cs typeface="Times New Roman"/>
              </a:rPr>
              <a:t>o</a:t>
            </a:r>
            <a:r>
              <a:rPr dirty="0" smtClean="0" baseline="1207" sz="3600" spc="0" b="1">
                <a:latin typeface="Times New Roman"/>
                <a:cs typeface="Times New Roman"/>
              </a:rPr>
              <a:t>f</a:t>
            </a:r>
            <a:r>
              <a:rPr dirty="0" smtClean="0" baseline="1207" sz="3600" spc="259" b="1">
                <a:latin typeface="Times New Roman"/>
                <a:cs typeface="Times New Roman"/>
              </a:rPr>
              <a:t> </a:t>
            </a:r>
            <a:r>
              <a:rPr dirty="0" smtClean="0" baseline="1207" sz="3600" spc="0" b="1">
                <a:latin typeface="Times New Roman"/>
                <a:cs typeface="Times New Roman"/>
              </a:rPr>
              <a:t>ph</a:t>
            </a:r>
            <a:r>
              <a:rPr dirty="0" smtClean="0" baseline="1207" sz="3600" spc="-4" b="1">
                <a:latin typeface="Times New Roman"/>
                <a:cs typeface="Times New Roman"/>
              </a:rPr>
              <a:t>e</a:t>
            </a:r>
            <a:r>
              <a:rPr dirty="0" smtClean="0" baseline="1207" sz="3600" spc="0" b="1">
                <a:latin typeface="Times New Roman"/>
                <a:cs typeface="Times New Roman"/>
              </a:rPr>
              <a:t>asants</a:t>
            </a:r>
            <a:endParaRPr sz="2400">
              <a:latin typeface="Times New Roman"/>
              <a:cs typeface="Times New Roman"/>
            </a:endParaRPr>
          </a:p>
          <a:p>
            <a:pPr marR="242312" algn="r">
              <a:lnSpc>
                <a:spcPct val="101725"/>
              </a:lnSpc>
              <a:spcBef>
                <a:spcPts val="342"/>
              </a:spcBef>
            </a:pPr>
            <a:r>
              <a:rPr dirty="0" smtClean="0" sz="12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sz="12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sz="12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sz="12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8682" y="6075477"/>
            <a:ext cx="313843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60"/>
              </a:lnSpc>
              <a:spcBef>
                <a:spcPts val="123"/>
              </a:spcBef>
            </a:pPr>
            <a:r>
              <a:rPr dirty="0" smtClean="0" baseline="1207" sz="3600" spc="0" b="1">
                <a:latin typeface="Times New Roman"/>
                <a:cs typeface="Times New Roman"/>
              </a:rPr>
              <a:t>is</a:t>
            </a:r>
            <a:r>
              <a:rPr dirty="0" smtClean="0" baseline="1207" sz="3600" spc="255" b="1">
                <a:latin typeface="Times New Roman"/>
                <a:cs typeface="Times New Roman"/>
              </a:rPr>
              <a:t> </a:t>
            </a:r>
            <a:r>
              <a:rPr dirty="0" smtClean="0" baseline="1207" sz="3600" spc="0" b="1" i="1">
                <a:latin typeface="Times New Roman"/>
                <a:cs typeface="Times New Roman"/>
              </a:rPr>
              <a:t>P</a:t>
            </a:r>
            <a:r>
              <a:rPr dirty="0" smtClean="0" baseline="1207" sz="3600" spc="-10" b="1" i="1">
                <a:latin typeface="Times New Roman"/>
                <a:cs typeface="Times New Roman"/>
              </a:rPr>
              <a:t>h</a:t>
            </a:r>
            <a:r>
              <a:rPr dirty="0" smtClean="0" baseline="1207" sz="3600" spc="0" b="1" i="1">
                <a:latin typeface="Times New Roman"/>
                <a:cs typeface="Times New Roman"/>
              </a:rPr>
              <a:t>asian</a:t>
            </a:r>
            <a:r>
              <a:rPr dirty="0" smtClean="0" baseline="1207" sz="3600" spc="-10" b="1" i="1">
                <a:latin typeface="Times New Roman"/>
                <a:cs typeface="Times New Roman"/>
              </a:rPr>
              <a:t>u</a:t>
            </a:r>
            <a:r>
              <a:rPr dirty="0" smtClean="0" baseline="1207" sz="3600" spc="0" b="1" i="1">
                <a:latin typeface="Times New Roman"/>
                <a:cs typeface="Times New Roman"/>
              </a:rPr>
              <a:t>s</a:t>
            </a:r>
            <a:r>
              <a:rPr dirty="0" smtClean="0" baseline="1207" sz="3600" spc="50" b="1" i="1">
                <a:latin typeface="Times New Roman"/>
                <a:cs typeface="Times New Roman"/>
              </a:rPr>
              <a:t> </a:t>
            </a:r>
            <a:r>
              <a:rPr dirty="0" smtClean="0" baseline="1207" sz="3600" spc="0" b="1" i="1">
                <a:latin typeface="Times New Roman"/>
                <a:cs typeface="Times New Roman"/>
              </a:rPr>
              <a:t>colch</a:t>
            </a:r>
            <a:r>
              <a:rPr dirty="0" smtClean="0" baseline="1207" sz="3600" spc="4" b="1" i="1">
                <a:latin typeface="Times New Roman"/>
                <a:cs typeface="Times New Roman"/>
              </a:rPr>
              <a:t>i</a:t>
            </a:r>
            <a:r>
              <a:rPr dirty="0" smtClean="0" baseline="1207" sz="3600" spc="0" b="1" i="1">
                <a:latin typeface="Times New Roman"/>
                <a:cs typeface="Times New Roman"/>
              </a:rPr>
              <a:t>cus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1155700"/>
            <a:ext cx="6172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276600" y="5651500"/>
            <a:ext cx="6172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1076432" y="5740906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32180" y="501523"/>
            <a:ext cx="943956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dirty="0" smtClean="0" baseline="3413" sz="6000" spc="-50">
                <a:latin typeface="Calibri Light"/>
                <a:cs typeface="Calibri Light"/>
              </a:rPr>
              <a:t>W</a:t>
            </a:r>
            <a:r>
              <a:rPr dirty="0" smtClean="0" baseline="3413" sz="6000" spc="-19">
                <a:latin typeface="Calibri Light"/>
                <a:cs typeface="Calibri Light"/>
              </a:rPr>
              <a:t>h</a:t>
            </a:r>
            <a:r>
              <a:rPr dirty="0" smtClean="0" baseline="3413" sz="6000" spc="-59">
                <a:latin typeface="Calibri Light"/>
                <a:cs typeface="Calibri Light"/>
              </a:rPr>
              <a:t>a</a:t>
            </a:r>
            <a:r>
              <a:rPr dirty="0" smtClean="0" baseline="3413" sz="6000" spc="0">
                <a:latin typeface="Calibri Light"/>
                <a:cs typeface="Calibri Light"/>
              </a:rPr>
              <a:t>t</a:t>
            </a:r>
            <a:r>
              <a:rPr dirty="0" smtClean="0" baseline="3413" sz="6000" spc="-120">
                <a:latin typeface="Calibri Light"/>
                <a:cs typeface="Calibri Light"/>
              </a:rPr>
              <a:t> </a:t>
            </a:r>
            <a:r>
              <a:rPr dirty="0" smtClean="0" baseline="3413" sz="6000" spc="-25">
                <a:latin typeface="Calibri Light"/>
                <a:cs typeface="Calibri Light"/>
              </a:rPr>
              <a:t>a</a:t>
            </a:r>
            <a:r>
              <a:rPr dirty="0" smtClean="0" baseline="3413" sz="6000" spc="-69">
                <a:latin typeface="Calibri Light"/>
                <a:cs typeface="Calibri Light"/>
              </a:rPr>
              <a:t>r</a:t>
            </a:r>
            <a:r>
              <a:rPr dirty="0" smtClean="0" baseline="3413" sz="6000" spc="0">
                <a:latin typeface="Calibri Light"/>
                <a:cs typeface="Calibri Light"/>
              </a:rPr>
              <a:t>e</a:t>
            </a:r>
            <a:r>
              <a:rPr dirty="0" smtClean="0" baseline="3413" sz="6000" spc="-94">
                <a:latin typeface="Calibri Light"/>
                <a:cs typeface="Calibri Light"/>
              </a:rPr>
              <a:t> </a:t>
            </a:r>
            <a:r>
              <a:rPr dirty="0" smtClean="0" baseline="3413" sz="6000" spc="-19">
                <a:latin typeface="Calibri Light"/>
                <a:cs typeface="Calibri Light"/>
              </a:rPr>
              <a:t>t</a:t>
            </a:r>
            <a:r>
              <a:rPr dirty="0" smtClean="0" baseline="3413" sz="6000" spc="-19">
                <a:latin typeface="Calibri Light"/>
                <a:cs typeface="Calibri Light"/>
              </a:rPr>
              <a:t>h</a:t>
            </a:r>
            <a:r>
              <a:rPr dirty="0" smtClean="0" baseline="3413" sz="6000" spc="0">
                <a:latin typeface="Calibri Light"/>
                <a:cs typeface="Calibri Light"/>
              </a:rPr>
              <a:t>e</a:t>
            </a:r>
            <a:r>
              <a:rPr dirty="0" smtClean="0" baseline="3413" sz="6000" spc="-104">
                <a:latin typeface="Calibri Light"/>
                <a:cs typeface="Calibri Light"/>
              </a:rPr>
              <a:t> </a:t>
            </a:r>
            <a:r>
              <a:rPr dirty="0" smtClean="0" baseline="3413" sz="6000" spc="-19">
                <a:latin typeface="Calibri Light"/>
                <a:cs typeface="Calibri Light"/>
              </a:rPr>
              <a:t>o</a:t>
            </a:r>
            <a:r>
              <a:rPr dirty="0" smtClean="0" baseline="3413" sz="6000" spc="-19">
                <a:latin typeface="Calibri Light"/>
                <a:cs typeface="Calibri Light"/>
              </a:rPr>
              <a:t>b</a:t>
            </a:r>
            <a:r>
              <a:rPr dirty="0" smtClean="0" baseline="3413" sz="6000" spc="-19">
                <a:latin typeface="Calibri Light"/>
                <a:cs typeface="Calibri Light"/>
              </a:rPr>
              <a:t>j</a:t>
            </a:r>
            <a:r>
              <a:rPr dirty="0" smtClean="0" baseline="3413" sz="6000" spc="-34">
                <a:latin typeface="Calibri Light"/>
                <a:cs typeface="Calibri Light"/>
              </a:rPr>
              <a:t>e</a:t>
            </a:r>
            <a:r>
              <a:rPr dirty="0" smtClean="0" baseline="3413" sz="6000" spc="-19">
                <a:latin typeface="Calibri Light"/>
                <a:cs typeface="Calibri Light"/>
              </a:rPr>
              <a:t>c</a:t>
            </a:r>
            <a:r>
              <a:rPr dirty="0" smtClean="0" baseline="3413" sz="6000" spc="-29">
                <a:latin typeface="Calibri Light"/>
                <a:cs typeface="Calibri Light"/>
              </a:rPr>
              <a:t>t</a:t>
            </a:r>
            <a:r>
              <a:rPr dirty="0" smtClean="0" baseline="3413" sz="6000" spc="-19">
                <a:latin typeface="Calibri Light"/>
                <a:cs typeface="Calibri Light"/>
              </a:rPr>
              <a:t>i</a:t>
            </a:r>
            <a:r>
              <a:rPr dirty="0" smtClean="0" baseline="3413" sz="6000" spc="-69">
                <a:latin typeface="Calibri Light"/>
                <a:cs typeface="Calibri Light"/>
              </a:rPr>
              <a:t>v</a:t>
            </a:r>
            <a:r>
              <a:rPr dirty="0" smtClean="0" baseline="3413" sz="6000" spc="-44">
                <a:latin typeface="Calibri Light"/>
                <a:cs typeface="Calibri Light"/>
              </a:rPr>
              <a:t>e</a:t>
            </a:r>
            <a:r>
              <a:rPr dirty="0" smtClean="0" baseline="3413" sz="6000" spc="0">
                <a:latin typeface="Calibri Light"/>
                <a:cs typeface="Calibri Light"/>
              </a:rPr>
              <a:t>s</a:t>
            </a:r>
            <a:r>
              <a:rPr dirty="0" smtClean="0" baseline="3413" sz="6000" spc="-152">
                <a:latin typeface="Calibri Light"/>
                <a:cs typeface="Calibri Light"/>
              </a:rPr>
              <a:t> </a:t>
            </a:r>
            <a:r>
              <a:rPr dirty="0" smtClean="0" baseline="3413" sz="6000" spc="-19">
                <a:latin typeface="Calibri Light"/>
                <a:cs typeface="Calibri Light"/>
              </a:rPr>
              <a:t>o</a:t>
            </a:r>
            <a:r>
              <a:rPr dirty="0" smtClean="0" baseline="3413" sz="6000" spc="0">
                <a:latin typeface="Calibri Light"/>
                <a:cs typeface="Calibri Light"/>
              </a:rPr>
              <a:t>f</a:t>
            </a:r>
            <a:r>
              <a:rPr dirty="0" smtClean="0" baseline="3413" sz="6000" spc="-65">
                <a:latin typeface="Calibri Light"/>
                <a:cs typeface="Calibri Light"/>
              </a:rPr>
              <a:t> </a:t>
            </a:r>
            <a:r>
              <a:rPr dirty="0" smtClean="0" baseline="3413" sz="6000" spc="-154">
                <a:latin typeface="Calibri Light"/>
                <a:cs typeface="Calibri Light"/>
              </a:rPr>
              <a:t>k</a:t>
            </a:r>
            <a:r>
              <a:rPr dirty="0" smtClean="0" baseline="3413" sz="6000" spc="-34">
                <a:latin typeface="Calibri Light"/>
                <a:cs typeface="Calibri Light"/>
              </a:rPr>
              <a:t>e</a:t>
            </a:r>
            <a:r>
              <a:rPr dirty="0" smtClean="0" baseline="3413" sz="6000" spc="-34">
                <a:latin typeface="Calibri Light"/>
                <a:cs typeface="Calibri Light"/>
              </a:rPr>
              <a:t>e</a:t>
            </a:r>
            <a:r>
              <a:rPr dirty="0" smtClean="0" baseline="3413" sz="6000" spc="-34">
                <a:latin typeface="Calibri Light"/>
                <a:cs typeface="Calibri Light"/>
              </a:rPr>
              <a:t>p</a:t>
            </a:r>
            <a:r>
              <a:rPr dirty="0" smtClean="0" baseline="3413" sz="6000" spc="-19">
                <a:latin typeface="Calibri Light"/>
                <a:cs typeface="Calibri Light"/>
              </a:rPr>
              <a:t>i</a:t>
            </a:r>
            <a:r>
              <a:rPr dirty="0" smtClean="0" baseline="3413" sz="6000" spc="-34">
                <a:latin typeface="Calibri Light"/>
                <a:cs typeface="Calibri Light"/>
              </a:rPr>
              <a:t>n</a:t>
            </a:r>
            <a:r>
              <a:rPr dirty="0" smtClean="0" baseline="3413" sz="6000" spc="0">
                <a:latin typeface="Calibri Light"/>
                <a:cs typeface="Calibri Light"/>
              </a:rPr>
              <a:t>g</a:t>
            </a:r>
            <a:r>
              <a:rPr dirty="0" smtClean="0" baseline="3413" sz="6000" spc="-129">
                <a:latin typeface="Calibri Light"/>
                <a:cs typeface="Calibri Light"/>
              </a:rPr>
              <a:t> </a:t>
            </a:r>
            <a:r>
              <a:rPr dirty="0" smtClean="0" baseline="3413" sz="6000" spc="-19">
                <a:latin typeface="Calibri Light"/>
                <a:cs typeface="Calibri Light"/>
              </a:rPr>
              <a:t>p</a:t>
            </a:r>
            <a:r>
              <a:rPr dirty="0" smtClean="0" baseline="3413" sz="6000" spc="-19">
                <a:latin typeface="Calibri Light"/>
                <a:cs typeface="Calibri Light"/>
              </a:rPr>
              <a:t>h</a:t>
            </a:r>
            <a:r>
              <a:rPr dirty="0" smtClean="0" baseline="3413" sz="6000" spc="-34">
                <a:latin typeface="Calibri Light"/>
                <a:cs typeface="Calibri Light"/>
              </a:rPr>
              <a:t>e</a:t>
            </a:r>
            <a:r>
              <a:rPr dirty="0" smtClean="0" baseline="3413" sz="6000" spc="-34">
                <a:latin typeface="Calibri Light"/>
                <a:cs typeface="Calibri Light"/>
              </a:rPr>
              <a:t>a</a:t>
            </a:r>
            <a:r>
              <a:rPr dirty="0" smtClean="0" baseline="3413" sz="6000" spc="-25">
                <a:latin typeface="Calibri Light"/>
                <a:cs typeface="Calibri Light"/>
              </a:rPr>
              <a:t>s</a:t>
            </a:r>
            <a:r>
              <a:rPr dirty="0" smtClean="0" baseline="3413" sz="6000" spc="-34">
                <a:latin typeface="Calibri Light"/>
                <a:cs typeface="Calibri Light"/>
              </a:rPr>
              <a:t>a</a:t>
            </a:r>
            <a:r>
              <a:rPr dirty="0" smtClean="0" baseline="3413" sz="6000" spc="-69">
                <a:latin typeface="Calibri Light"/>
                <a:cs typeface="Calibri Light"/>
              </a:rPr>
              <a:t>n</a:t>
            </a:r>
            <a:r>
              <a:rPr dirty="0" smtClean="0" baseline="3413" sz="6000" spc="-29">
                <a:latin typeface="Calibri Light"/>
                <a:cs typeface="Calibri Light"/>
              </a:rPr>
              <a:t>t</a:t>
            </a:r>
            <a:r>
              <a:rPr dirty="0" smtClean="0" baseline="3413" sz="6000" spc="-34">
                <a:latin typeface="Calibri Light"/>
                <a:cs typeface="Calibri Light"/>
              </a:rPr>
              <a:t>s</a:t>
            </a:r>
            <a:r>
              <a:rPr dirty="0" smtClean="0" baseline="3413" sz="6000" spc="0">
                <a:latin typeface="Calibri Light"/>
                <a:cs typeface="Calibri Light"/>
              </a:rPr>
              <a:t>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940" y="1882038"/>
            <a:ext cx="347878" cy="893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9"/>
              </a:spcBef>
            </a:pPr>
            <a:r>
              <a:rPr dirty="0" smtClean="0" sz="2800" spc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2306" y="1882038"/>
            <a:ext cx="636293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9">
                <a:latin typeface="Calibri"/>
                <a:cs typeface="Calibri"/>
              </a:rPr>
              <a:t>h</a:t>
            </a:r>
            <a:r>
              <a:rPr dirty="0" smtClean="0" baseline="2925" sz="4200" spc="0">
                <a:latin typeface="Calibri"/>
                <a:cs typeface="Calibri"/>
              </a:rPr>
              <a:t>easa</a:t>
            </a:r>
            <a:r>
              <a:rPr dirty="0" smtClean="0" baseline="2925" sz="4200" spc="-25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ts</a:t>
            </a:r>
            <a:r>
              <a:rPr dirty="0" smtClean="0" baseline="2925" sz="4200" spc="-3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9">
                <a:latin typeface="Calibri"/>
                <a:cs typeface="Calibri"/>
              </a:rPr>
              <a:t> </a:t>
            </a:r>
            <a:r>
              <a:rPr dirty="0" smtClean="0" baseline="2925" sz="4200" spc="-84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19">
                <a:latin typeface="Calibri"/>
                <a:cs typeface="Calibri"/>
              </a:rPr>
              <a:t>p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2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or</a:t>
            </a:r>
            <a:r>
              <a:rPr dirty="0" smtClean="0" baseline="2925" sz="4200" spc="-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ame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r>
              <a:rPr dirty="0" smtClean="0" baseline="2925" sz="4200" spc="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pu</a:t>
            </a:r>
            <a:r>
              <a:rPr dirty="0" smtClean="0" baseline="2925" sz="4200" spc="-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poses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2306" y="2394711"/>
            <a:ext cx="4259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9422" y="2394711"/>
            <a:ext cx="17610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om</a:t>
            </a:r>
            <a:r>
              <a:rPr dirty="0" smtClean="0" baseline="2925" sz="4200" spc="9">
                <a:latin typeface="Calibri"/>
                <a:cs typeface="Calibri"/>
              </a:rPr>
              <a:t>m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cial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1942" y="2394711"/>
            <a:ext cx="11185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9">
                <a:latin typeface="Calibri"/>
                <a:cs typeface="Calibri"/>
              </a:rPr>
              <a:t>c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1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v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0955" y="2394711"/>
            <a:ext cx="3002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1579" y="2394711"/>
            <a:ext cx="190134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ery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286">
                <a:latin typeface="Calibri"/>
                <a:cs typeface="Calibri"/>
              </a:rPr>
              <a:t> </a:t>
            </a: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50">
                <a:latin typeface="Calibri"/>
                <a:cs typeface="Calibri"/>
              </a:rPr>
              <a:t>r</a:t>
            </a:r>
            <a:r>
              <a:rPr dirty="0" smtClean="0" baseline="2925" sz="4200" spc="1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5705" y="2394711"/>
            <a:ext cx="109594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30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m</a:t>
            </a:r>
            <a:r>
              <a:rPr dirty="0" smtClean="0" baseline="2925" sz="4200" spc="-4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0333" y="2394711"/>
            <a:ext cx="4409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be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23070" y="2394711"/>
            <a:ext cx="7096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84">
                <a:latin typeface="Calibri"/>
                <a:cs typeface="Calibri"/>
              </a:rPr>
              <a:t>k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14">
                <a:latin typeface="Calibri"/>
                <a:cs typeface="Calibri"/>
              </a:rPr>
              <a:t>p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53650" y="2394711"/>
            <a:ext cx="49198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0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6298" y="2394711"/>
            <a:ext cx="5608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2306" y="2778759"/>
            <a:ext cx="9338765" cy="1404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oduction</a:t>
            </a:r>
            <a:r>
              <a:rPr dirty="0" smtClean="0" baseline="2925" sz="4200" spc="-85">
                <a:latin typeface="Calibri"/>
                <a:cs typeface="Calibri"/>
              </a:rPr>
              <a:t> </a:t>
            </a:r>
            <a:r>
              <a:rPr dirty="0" smtClean="0" baseline="2925" sz="4200" spc="4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-23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ert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le</a:t>
            </a:r>
            <a:r>
              <a:rPr dirty="0" smtClean="0" baseline="2925" sz="4200" spc="-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6"/>
              </a:spcBef>
            </a:pPr>
            <a:r>
              <a:rPr dirty="0" smtClean="0" sz="2800" spc="0">
                <a:latin typeface="Calibri"/>
                <a:cs typeface="Calibri"/>
              </a:rPr>
              <a:t>D</a:t>
            </a:r>
            <a:r>
              <a:rPr dirty="0" smtClean="0" sz="2800" spc="-50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y</a:t>
            </a:r>
            <a:r>
              <a:rPr dirty="0" smtClean="0" sz="2800" spc="-3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old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ch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ck</a:t>
            </a:r>
            <a:r>
              <a:rPr dirty="0" smtClean="0" sz="2800" spc="29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m</a:t>
            </a:r>
            <a:r>
              <a:rPr dirty="0" smtClean="0" sz="2800" spc="-44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y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4">
                <a:latin typeface="Calibri"/>
                <a:cs typeface="Calibri"/>
              </a:rPr>
              <a:t>b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so</a:t>
            </a:r>
            <a:r>
              <a:rPr dirty="0" smtClean="0" sz="2800" spc="-9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d</a:t>
            </a:r>
            <a:r>
              <a:rPr dirty="0" smtClean="0" sz="2800" spc="19">
                <a:latin typeface="Calibri"/>
                <a:cs typeface="Calibri"/>
              </a:rPr>
              <a:t> 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n</a:t>
            </a:r>
            <a:r>
              <a:rPr dirty="0" smtClean="0" sz="2800" spc="9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v</a:t>
            </a:r>
            <a:r>
              <a:rPr dirty="0" smtClean="0" sz="2800" spc="0">
                <a:latin typeface="Calibri"/>
                <a:cs typeface="Calibri"/>
              </a:rPr>
              <a:t>ery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39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easonab</a:t>
            </a:r>
            <a:r>
              <a:rPr dirty="0" smtClean="0" sz="2800" spc="-14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19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p</a:t>
            </a:r>
            <a:r>
              <a:rPr dirty="0" smtClean="0" sz="2800" spc="-9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ices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6"/>
              </a:spcBef>
            </a:pPr>
            <a:r>
              <a:rPr dirty="0" smtClean="0" sz="2800" spc="-64">
                <a:latin typeface="Calibri"/>
                <a:cs typeface="Calibri"/>
              </a:rPr>
              <a:t>P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9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p</a:t>
            </a:r>
            <a:r>
              <a:rPr dirty="0" smtClean="0" sz="2800" spc="-9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1">
                <a:latin typeface="Calibri"/>
                <a:cs typeface="Calibri"/>
              </a:rPr>
              <a:t> </a:t>
            </a:r>
            <a:r>
              <a:rPr dirty="0" smtClean="0" sz="2800" spc="-34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a</a:t>
            </a:r>
            <a:r>
              <a:rPr dirty="0" smtClean="0" sz="2800" spc="-75">
                <a:latin typeface="Calibri"/>
                <a:cs typeface="Calibri"/>
              </a:rPr>
              <a:t>k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34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d</a:t>
            </a:r>
            <a:r>
              <a:rPr dirty="0" smtClean="0" sz="2800" spc="-50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y</a:t>
            </a:r>
            <a:r>
              <a:rPr dirty="0" smtClean="0" sz="2800" spc="29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old</a:t>
            </a:r>
            <a:r>
              <a:rPr dirty="0" smtClean="0" sz="2800" spc="44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chic</a:t>
            </a:r>
            <a:r>
              <a:rPr dirty="0" smtClean="0" sz="2800" spc="14">
                <a:latin typeface="Calibri"/>
                <a:cs typeface="Calibri"/>
              </a:rPr>
              <a:t>k</a:t>
            </a:r>
            <a:r>
              <a:rPr dirty="0" smtClean="0" sz="2800" spc="0">
                <a:latin typeface="Calibri"/>
                <a:cs typeface="Calibri"/>
              </a:rPr>
              <a:t>;</a:t>
            </a:r>
            <a:r>
              <a:rPr dirty="0" smtClean="0" sz="2800" spc="69">
                <a:latin typeface="Calibri"/>
                <a:cs typeface="Calibri"/>
              </a:rPr>
              <a:t> </a:t>
            </a:r>
            <a:r>
              <a:rPr dirty="0" smtClean="0" sz="2800" spc="-64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a</a:t>
            </a:r>
            <a:r>
              <a:rPr dirty="0" smtClean="0" sz="2800" spc="4">
                <a:latin typeface="Calibri"/>
                <a:cs typeface="Calibri"/>
              </a:rPr>
              <a:t>i</a:t>
            </a:r>
            <a:r>
              <a:rPr dirty="0" smtClean="0" sz="2800" spc="9">
                <a:latin typeface="Calibri"/>
                <a:cs typeface="Calibri"/>
              </a:rPr>
              <a:t>s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4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b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d</a:t>
            </a:r>
            <a:r>
              <a:rPr dirty="0" smtClean="0" sz="2800" spc="39">
                <a:latin typeface="Calibri"/>
                <a:cs typeface="Calibri"/>
              </a:rPr>
              <a:t> </a:t>
            </a:r>
            <a:r>
              <a:rPr dirty="0" smtClean="0" sz="2800" spc="4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n</a:t>
            </a:r>
            <a:r>
              <a:rPr dirty="0" smtClean="0" sz="2800" spc="48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he</a:t>
            </a:r>
            <a:r>
              <a:rPr dirty="0" smtClean="0" sz="2800" spc="46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s</a:t>
            </a:r>
            <a:r>
              <a:rPr dirty="0" smtClean="0" sz="2800" spc="0">
                <a:latin typeface="Calibri"/>
                <a:cs typeface="Calibri"/>
              </a:rPr>
              <a:t>hed,</a:t>
            </a:r>
            <a:r>
              <a:rPr dirty="0" smtClean="0" sz="2800" spc="28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when</a:t>
            </a:r>
            <a:r>
              <a:rPr dirty="0" smtClean="0" sz="2800" spc="11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he</a:t>
            </a:r>
            <a:r>
              <a:rPr dirty="0" smtClean="0" sz="2800" spc="56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b</a:t>
            </a:r>
            <a:r>
              <a:rPr dirty="0" smtClean="0" sz="2800" spc="-9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40" y="3290595"/>
            <a:ext cx="347878" cy="893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dirty="0" smtClean="0" sz="2800" spc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83062" y="3803142"/>
            <a:ext cx="54474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2306" y="4187190"/>
            <a:ext cx="2784362" cy="1276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adu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1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</a:t>
            </a:r>
            <a:r>
              <a:rPr dirty="0" smtClean="0" baseline="2925" sz="4200" spc="-14">
                <a:latin typeface="Calibri"/>
                <a:cs typeface="Calibri"/>
              </a:rPr>
              <a:t>e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-5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sold</a:t>
            </a:r>
            <a:r>
              <a:rPr dirty="0" smtClean="0" baseline="2925" sz="4200" spc="-3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 marR="7213">
              <a:lnSpc>
                <a:spcPts val="3020"/>
              </a:lnSpc>
              <a:spcBef>
                <a:spcPts val="870"/>
              </a:spcBef>
            </a:pPr>
            <a:r>
              <a:rPr dirty="0" smtClean="0" sz="2800" spc="0">
                <a:latin typeface="Calibri"/>
                <a:cs typeface="Calibri"/>
              </a:rPr>
              <a:t>Si</a:t>
            </a:r>
            <a:r>
              <a:rPr dirty="0" smtClean="0" sz="2800" spc="-64">
                <a:latin typeface="Calibri"/>
                <a:cs typeface="Calibri"/>
              </a:rPr>
              <a:t>z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65">
                <a:latin typeface="Calibri"/>
                <a:cs typeface="Calibri"/>
              </a:rPr>
              <a:t> </a:t>
            </a:r>
            <a:r>
              <a:rPr dirty="0" smtClean="0" sz="2800" spc="4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f</a:t>
            </a:r>
            <a:r>
              <a:rPr dirty="0" smtClean="0" sz="2800" spc="86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phe</a:t>
            </a:r>
            <a:r>
              <a:rPr dirty="0" smtClean="0" sz="2800" spc="4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sa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0">
                <a:latin typeface="Calibri"/>
                <a:cs typeface="Calibri"/>
              </a:rPr>
              <a:t>t</a:t>
            </a:r>
            <a:r>
              <a:rPr dirty="0" smtClean="0" sz="2800" spc="19">
                <a:latin typeface="Calibri"/>
                <a:cs typeface="Calibri"/>
              </a:rPr>
              <a:t> </a:t>
            </a:r>
            <a:r>
              <a:rPr dirty="0" smtClean="0" sz="2800" spc="-4">
                <a:latin typeface="Calibri"/>
                <a:cs typeface="Calibri"/>
              </a:rPr>
              <a:t>is</a:t>
            </a:r>
            <a:r>
              <a:rPr dirty="0" smtClean="0" sz="2800" spc="-4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-14">
                <a:latin typeface="Calibri"/>
                <a:cs typeface="Calibri"/>
              </a:rPr>
              <a:t>b</a:t>
            </a:r>
            <a:r>
              <a:rPr dirty="0" smtClean="0" sz="2800" spc="-34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ained</a:t>
            </a:r>
            <a:r>
              <a:rPr dirty="0" smtClean="0" sz="2800" spc="-77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f</a:t>
            </a:r>
            <a:r>
              <a:rPr dirty="0" smtClean="0" sz="2800" spc="-54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om</a:t>
            </a:r>
            <a:r>
              <a:rPr dirty="0" smtClean="0" sz="2800" spc="-4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0939" y="4187190"/>
            <a:ext cx="3752311" cy="1276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 marR="52412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-3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ds</a:t>
            </a:r>
            <a:r>
              <a:rPr dirty="0" smtClean="0" baseline="2925" sz="4200" spc="-16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11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ery</a:t>
            </a:r>
            <a:r>
              <a:rPr dirty="0" smtClean="0" baseline="2925" sz="4200" spc="-2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h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gh</a:t>
            </a:r>
            <a:r>
              <a:rPr dirty="0" smtClean="0" baseline="2925" sz="4200" spc="-3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pr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ces</a:t>
            </a:r>
            <a:endParaRPr sz="2800">
              <a:latin typeface="Calibri"/>
              <a:cs typeface="Calibri"/>
            </a:endParaRPr>
          </a:p>
          <a:p>
            <a:pPr marL="15748" indent="-3048">
              <a:lnSpc>
                <a:spcPts val="3020"/>
              </a:lnSpc>
              <a:spcBef>
                <a:spcPts val="870"/>
              </a:spcBef>
            </a:pPr>
            <a:r>
              <a:rPr dirty="0" smtClean="0" sz="2800" spc="-14">
                <a:latin typeface="Calibri"/>
                <a:cs typeface="Calibri"/>
              </a:rPr>
              <a:t>v</a:t>
            </a:r>
            <a:r>
              <a:rPr dirty="0" smtClean="0" sz="2800" spc="0">
                <a:latin typeface="Calibri"/>
                <a:cs typeface="Calibri"/>
              </a:rPr>
              <a:t>ery</a:t>
            </a:r>
            <a:r>
              <a:rPr dirty="0" smtClean="0" sz="2800" spc="78">
                <a:latin typeface="Calibri"/>
                <a:cs typeface="Calibri"/>
              </a:rPr>
              <a:t> </a:t>
            </a:r>
            <a:r>
              <a:rPr dirty="0" smtClean="0" sz="2800" spc="-39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easo</a:t>
            </a:r>
            <a:r>
              <a:rPr dirty="0" smtClean="0" sz="2800" spc="9">
                <a:latin typeface="Calibri"/>
                <a:cs typeface="Calibri"/>
              </a:rPr>
              <a:t>n</a:t>
            </a:r>
            <a:r>
              <a:rPr dirty="0" smtClean="0" sz="2800" spc="0">
                <a:latin typeface="Calibri"/>
                <a:cs typeface="Calibri"/>
              </a:rPr>
              <a:t>able,</a:t>
            </a:r>
            <a:r>
              <a:rPr dirty="0" smtClean="0" sz="2800" spc="-13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its</a:t>
            </a:r>
            <a:r>
              <a:rPr dirty="0" smtClean="0" sz="2800" spc="114">
                <a:latin typeface="Calibri"/>
                <a:cs typeface="Calibri"/>
              </a:rPr>
              <a:t> </a:t>
            </a:r>
            <a:r>
              <a:rPr dirty="0" smtClean="0" sz="2800" spc="9">
                <a:latin typeface="Calibri"/>
                <a:cs typeface="Calibri"/>
              </a:rPr>
              <a:t>m</a:t>
            </a:r>
            <a:r>
              <a:rPr dirty="0" smtClean="0" sz="2800" spc="0">
                <a:latin typeface="Calibri"/>
                <a:cs typeface="Calibri"/>
              </a:rPr>
              <a:t>e</a:t>
            </a:r>
            <a:r>
              <a:rPr dirty="0" smtClean="0" sz="2800" spc="-19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pheasa</a:t>
            </a:r>
            <a:r>
              <a:rPr dirty="0" smtClean="0" sz="2800" spc="-29">
                <a:latin typeface="Calibri"/>
                <a:cs typeface="Calibri"/>
              </a:rPr>
              <a:t>n</a:t>
            </a:r>
            <a:r>
              <a:rPr dirty="0" smtClean="0" sz="2800" spc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4699635"/>
            <a:ext cx="3478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0045" y="4699635"/>
            <a:ext cx="334714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9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half</a:t>
            </a:r>
            <a:r>
              <a:rPr dirty="0" smtClean="0" baseline="2925" sz="4200" spc="6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about</a:t>
            </a:r>
            <a:r>
              <a:rPr dirty="0" smtClean="0" baseline="2925" sz="4200" spc="52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1</a:t>
            </a:r>
            <a:r>
              <a:rPr dirty="0" smtClean="0" baseline="2925" sz="4200" spc="14">
                <a:latin typeface="Calibri"/>
                <a:cs typeface="Calibri"/>
              </a:rPr>
              <a:t>.</a:t>
            </a:r>
            <a:r>
              <a:rPr dirty="0" smtClean="0" baseline="2925" sz="4200" spc="9">
                <a:latin typeface="Calibri"/>
                <a:cs typeface="Calibri"/>
              </a:rPr>
              <a:t>2</a:t>
            </a:r>
            <a:r>
              <a:rPr dirty="0" smtClean="0" baseline="2925" sz="4200" spc="0">
                <a:latin typeface="Calibri"/>
                <a:cs typeface="Calibri"/>
              </a:rPr>
              <a:t>5</a:t>
            </a:r>
            <a:r>
              <a:rPr dirty="0" smtClean="0" baseline="2925" sz="4200" spc="10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kg</a:t>
            </a:r>
            <a:r>
              <a:rPr dirty="0" smtClean="0" baseline="2925" sz="4200" spc="89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1076432" y="5737858"/>
            <a:ext cx="11049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16940" y="205173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40" y="2073148"/>
            <a:ext cx="501272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Usu</a:t>
            </a:r>
            <a:r>
              <a:rPr dirty="0" smtClean="0" baseline="2925" sz="4200" spc="9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9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-4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</a:t>
            </a:r>
            <a:r>
              <a:rPr dirty="0" smtClean="0" baseline="2925" sz="4200" spc="-4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oduction</a:t>
            </a:r>
            <a:r>
              <a:rPr dirty="0" smtClean="0" baseline="2925" sz="4200" spc="-70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r>
              <a:rPr dirty="0" smtClean="0" baseline="2925" sz="4200" spc="-2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ery</a:t>
            </a:r>
            <a:r>
              <a:rPr dirty="0" smtClean="0" baseline="2925" sz="4200" spc="-26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le</a:t>
            </a:r>
            <a:r>
              <a:rPr dirty="0" smtClean="0" baseline="2925" sz="4200" spc="-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940" y="281982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40" y="2841244"/>
            <a:ext cx="64006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one</a:t>
            </a:r>
            <a:r>
              <a:rPr dirty="0" smtClean="0" baseline="2925" sz="4200" spc="-2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clu</a:t>
            </a:r>
            <a:r>
              <a:rPr dirty="0" smtClean="0" baseline="2925" sz="4200" spc="-39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ch</a:t>
            </a:r>
            <a:r>
              <a:rPr dirty="0" smtClean="0" baseline="2925" sz="4200" spc="3">
                <a:latin typeface="Calibri"/>
                <a:cs typeface="Calibri"/>
              </a:rPr>
              <a:t> </a:t>
            </a:r>
            <a:r>
              <a:rPr dirty="0" smtClean="0" baseline="2925" sz="4200" spc="-75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emale</a:t>
            </a:r>
            <a:r>
              <a:rPr dirty="0" smtClean="0" baseline="2925" sz="4200" spc="-7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pheasa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7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gi</a:t>
            </a:r>
            <a:r>
              <a:rPr dirty="0" smtClean="0" baseline="2925" sz="4200" spc="-29">
                <a:latin typeface="Calibri"/>
                <a:cs typeface="Calibri"/>
              </a:rPr>
              <a:t>v</a:t>
            </a:r>
            <a:r>
              <a:rPr dirty="0" smtClean="0" baseline="2925" sz="4200" spc="0">
                <a:latin typeface="Calibri"/>
                <a:cs typeface="Calibri"/>
              </a:rPr>
              <a:t>es</a:t>
            </a:r>
            <a:r>
              <a:rPr dirty="0" smtClean="0" baseline="2925" sz="4200" spc="-2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15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40" y="358817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6616" y="3609594"/>
            <a:ext cx="56360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Nor</a:t>
            </a:r>
            <a:r>
              <a:rPr dirty="0" smtClean="0" baseline="2925" sz="4200" spc="-4">
                <a:latin typeface="Calibri"/>
                <a:cs typeface="Calibri"/>
              </a:rPr>
              <a:t>m</a:t>
            </a:r>
            <a:r>
              <a:rPr dirty="0" smtClean="0" baseline="2925" sz="4200" spc="0">
                <a:latin typeface="Calibri"/>
                <a:cs typeface="Calibri"/>
              </a:rPr>
              <a:t>al</a:t>
            </a:r>
            <a:r>
              <a:rPr dirty="0" smtClean="0" baseline="2925" sz="4200" spc="-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-8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b</a:t>
            </a:r>
            <a:r>
              <a:rPr dirty="0" smtClean="0" baseline="2925" sz="4200" spc="-4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eed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-7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season</a:t>
            </a:r>
            <a:r>
              <a:rPr dirty="0" smtClean="0" baseline="2925" sz="4200" spc="-63">
                <a:latin typeface="Calibri"/>
                <a:cs typeface="Calibri"/>
              </a:rPr>
              <a:t> </a:t>
            </a: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arts</a:t>
            </a:r>
            <a:r>
              <a:rPr dirty="0" smtClean="0" baseline="2925" sz="4200" spc="-29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1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6001" y="3609594"/>
            <a:ext cx="103789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mo</a:t>
            </a:r>
            <a:r>
              <a:rPr dirty="0" smtClean="0" baseline="2925" sz="4200" spc="-29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8417" y="3609594"/>
            <a:ext cx="3749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4845" y="3609594"/>
            <a:ext cx="10083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Ma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435602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616" y="4377461"/>
            <a:ext cx="559418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>
                <a:latin typeface="Calibri"/>
                <a:cs typeface="Calibri"/>
              </a:rPr>
              <a:t>F</a:t>
            </a:r>
            <a:r>
              <a:rPr dirty="0" smtClean="0" baseline="2925" sz="4200" spc="0">
                <a:latin typeface="Calibri"/>
                <a:cs typeface="Calibri"/>
              </a:rPr>
              <a:t>ema</a:t>
            </a:r>
            <a:r>
              <a:rPr dirty="0" smtClean="0" baseline="2925" sz="4200" spc="-4">
                <a:latin typeface="Calibri"/>
                <a:cs typeface="Calibri"/>
              </a:rPr>
              <a:t>l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9">
                <a:latin typeface="Calibri"/>
                <a:cs typeface="Calibri"/>
              </a:rPr>
              <a:t> </a:t>
            </a:r>
            <a:r>
              <a:rPr dirty="0" smtClean="0" baseline="2925" sz="4200" spc="-39">
                <a:latin typeface="Calibri"/>
                <a:cs typeface="Calibri"/>
              </a:rPr>
              <a:t>s</a:t>
            </a:r>
            <a:r>
              <a:rPr dirty="0" smtClean="0" baseline="2925" sz="4200" spc="-34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arts</a:t>
            </a:r>
            <a:r>
              <a:rPr dirty="0" smtClean="0" baseline="2925" sz="4200" spc="13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</a:t>
            </a:r>
            <a:r>
              <a:rPr dirty="0" smtClean="0" baseline="2925" sz="4200" spc="-50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y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ng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f</a:t>
            </a:r>
            <a:r>
              <a:rPr dirty="0" smtClean="0" baseline="2925" sz="4200" spc="-5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om</a:t>
            </a:r>
            <a:r>
              <a:rPr dirty="0" smtClean="0" baseline="2925" sz="4200" spc="9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Ap</a:t>
            </a:r>
            <a:r>
              <a:rPr dirty="0" smtClean="0" baseline="2925" sz="4200" spc="-9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il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-25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o</a:t>
            </a:r>
            <a:r>
              <a:rPr dirty="0" smtClean="0" baseline="2925" sz="4200" spc="0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June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512474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40" y="5146167"/>
            <a:ext cx="54759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Almo</a:t>
            </a:r>
            <a:r>
              <a:rPr dirty="0" smtClean="0" baseline="2925" sz="4200" spc="-34">
                <a:latin typeface="Calibri"/>
                <a:cs typeface="Calibri"/>
              </a:rPr>
              <a:t>s</a:t>
            </a:r>
            <a:r>
              <a:rPr dirty="0" smtClean="0" baseline="2925" sz="4200" spc="0">
                <a:latin typeface="Calibri"/>
                <a:cs typeface="Calibri"/>
              </a:rPr>
              <a:t>t</a:t>
            </a:r>
            <a:r>
              <a:rPr dirty="0" smtClean="0" baseline="2925" sz="4200" spc="-50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15</a:t>
            </a:r>
            <a:r>
              <a:rPr dirty="0" smtClean="0" baseline="2925" sz="4200" spc="25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25">
                <a:latin typeface="Calibri"/>
                <a:cs typeface="Calibri"/>
              </a:rPr>
              <a:t>g</a:t>
            </a:r>
            <a:r>
              <a:rPr dirty="0" smtClean="0" baseline="2925" sz="4200" spc="0">
                <a:latin typeface="Calibri"/>
                <a:cs typeface="Calibri"/>
              </a:rPr>
              <a:t>gs</a:t>
            </a:r>
            <a:r>
              <a:rPr dirty="0" smtClean="0" baseline="2925" sz="4200" spc="-5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</a:t>
            </a:r>
            <a:r>
              <a:rPr dirty="0" smtClean="0" baseline="2925" sz="4200" spc="-34">
                <a:latin typeface="Calibri"/>
                <a:cs typeface="Calibri"/>
              </a:rPr>
              <a:t>r</a:t>
            </a:r>
            <a:r>
              <a:rPr dirty="0" smtClean="0" baseline="2925" sz="4200" spc="0">
                <a:latin typeface="Calibri"/>
                <a:cs typeface="Calibri"/>
              </a:rPr>
              <a:t>e</a:t>
            </a:r>
            <a:r>
              <a:rPr dirty="0" smtClean="0" baseline="2925" sz="4200" spc="-27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la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d</a:t>
            </a:r>
            <a:r>
              <a:rPr dirty="0" smtClean="0" baseline="2925" sz="4200" spc="-40">
                <a:latin typeface="Calibri"/>
                <a:cs typeface="Calibri"/>
              </a:rPr>
              <a:t> </a:t>
            </a:r>
            <a:r>
              <a:rPr dirty="0" smtClean="0" baseline="2925" sz="4200" spc="-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1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one</a:t>
            </a:r>
            <a:r>
              <a:rPr dirty="0" smtClean="0" baseline="2925" sz="4200" spc="-28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season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6464985"/>
            <a:ext cx="70992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/7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578" y="6464985"/>
            <a:ext cx="68067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easa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4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1682" y="6464985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