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7" r:id="rId7"/>
    <p:sldId id="268" r:id="rId8"/>
    <p:sldId id="264" r:id="rId9"/>
    <p:sldId id="265" r:id="rId10"/>
    <p:sldId id="266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740C-7133-4632-A163-CAC6FF73F5D2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FADE-AE74-42F7-BBEE-2C880FE5F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740C-7133-4632-A163-CAC6FF73F5D2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FADE-AE74-42F7-BBEE-2C880FE5F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740C-7133-4632-A163-CAC6FF73F5D2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FADE-AE74-42F7-BBEE-2C880FE5F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740C-7133-4632-A163-CAC6FF73F5D2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FADE-AE74-42F7-BBEE-2C880FE5F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740C-7133-4632-A163-CAC6FF73F5D2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FADE-AE74-42F7-BBEE-2C880FE5F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740C-7133-4632-A163-CAC6FF73F5D2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FADE-AE74-42F7-BBEE-2C880FE5F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740C-7133-4632-A163-CAC6FF73F5D2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FADE-AE74-42F7-BBEE-2C880FE5F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740C-7133-4632-A163-CAC6FF73F5D2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FADE-AE74-42F7-BBEE-2C880FE5F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740C-7133-4632-A163-CAC6FF73F5D2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FADE-AE74-42F7-BBEE-2C880FE5F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740C-7133-4632-A163-CAC6FF73F5D2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FADE-AE74-42F7-BBEE-2C880FE5F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740C-7133-4632-A163-CAC6FF73F5D2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FADE-AE74-42F7-BBEE-2C880FE5F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F740C-7133-4632-A163-CAC6FF73F5D2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FFADE-AE74-42F7-BBEE-2C880FE5F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Different Systems of the Fowl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pic>
        <p:nvPicPr>
          <p:cNvPr id="4" name="Content Placeholder 3" descr="http://4.bp.blogspot.com/-H2WlCzDQDLM/UPDQoRt99rI/AAAAAAAAA0w/AtZSNyMAbjs/s1600/circulatory_system_-_birds___mammal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35092"/>
            <a:ext cx="8534400" cy="499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 </a:t>
            </a:r>
            <a:endParaRPr lang="en-US" dirty="0"/>
          </a:p>
        </p:txBody>
      </p:sp>
      <p:pic>
        <p:nvPicPr>
          <p:cNvPr id="4" name="Content Placeholder 3" descr="http://www.paulnoll.com/Oregon/Birds/Avian-Respiratory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3057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 descr="http://www.infopoultry.net/images/docs/000005/n00005427-b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</a:t>
            </a:r>
            <a:endParaRPr lang="en-US" dirty="0"/>
          </a:p>
        </p:txBody>
      </p:sp>
      <p:pic>
        <p:nvPicPr>
          <p:cNvPr id="4" name="Content Placeholder 3" descr="http://www.toxinbinder.com/images/raafresphdiagram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1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reproductive system</a:t>
            </a:r>
            <a:endParaRPr lang="en-US" dirty="0"/>
          </a:p>
        </p:txBody>
      </p:sp>
      <p:pic>
        <p:nvPicPr>
          <p:cNvPr id="4" name="Content Placeholder 3" descr="http://ag.ansc.purdue.edu/nielsen/www245/lecnotes/oviduct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1" y="1600200"/>
            <a:ext cx="43563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reproductive system</a:t>
            </a:r>
            <a:endParaRPr lang="en-US" dirty="0"/>
          </a:p>
        </p:txBody>
      </p:sp>
      <p:pic>
        <p:nvPicPr>
          <p:cNvPr id="4" name="Content Placeholder 3" descr="http://www.poultryhub.org/wp-content/uploads/2012/04/male_urinary_genital_system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02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 system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Vertebral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C-</a:t>
            </a:r>
          </a:p>
          <a:p>
            <a:r>
              <a:rPr lang="en-US" dirty="0" smtClean="0"/>
              <a:t>T-</a:t>
            </a:r>
          </a:p>
          <a:p>
            <a:r>
              <a:rPr lang="en-US" dirty="0" smtClean="0"/>
              <a:t>LS-</a:t>
            </a:r>
          </a:p>
          <a:p>
            <a:r>
              <a:rPr lang="en-US" dirty="0" smtClean="0"/>
              <a:t>Cy-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pic>
        <p:nvPicPr>
          <p:cNvPr id="4" name="Content Placeholder 3" descr="http://www.animalsworlds.com/images/bird-internal-anatomy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8150" y="2015331"/>
            <a:ext cx="57277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biologycorner.com/resources/brain_bird_labeled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47800"/>
            <a:ext cx="5715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u="sng" dirty="0" smtClean="0"/>
              <a:t>I. The </a:t>
            </a:r>
            <a:r>
              <a:rPr lang="en-US" b="1" u="sng" dirty="0" smtClean="0"/>
              <a:t>Olfactory Nerve</a:t>
            </a:r>
            <a:r>
              <a:rPr lang="en-US" u="sng" dirty="0" smtClean="0"/>
              <a:t> </a:t>
            </a:r>
          </a:p>
          <a:p>
            <a:r>
              <a:rPr lang="en-US" u="sng" dirty="0" smtClean="0"/>
              <a:t>II. The</a:t>
            </a:r>
            <a:r>
              <a:rPr lang="en-US" b="1" u="sng" dirty="0" smtClean="0"/>
              <a:t> Optic Nerve</a:t>
            </a:r>
          </a:p>
          <a:p>
            <a:r>
              <a:rPr lang="en-US" b="1" u="sng" dirty="0" smtClean="0"/>
              <a:t> </a:t>
            </a:r>
            <a:r>
              <a:rPr lang="en-US" u="sng" dirty="0" smtClean="0"/>
              <a:t>III. The </a:t>
            </a:r>
            <a:r>
              <a:rPr lang="en-US" b="1" u="sng" dirty="0" err="1" smtClean="0"/>
              <a:t>Oculomotor</a:t>
            </a:r>
            <a:r>
              <a:rPr lang="en-US" b="1" u="sng" dirty="0" smtClean="0"/>
              <a:t> Nerve</a:t>
            </a:r>
            <a:r>
              <a:rPr lang="en-US" u="sng" dirty="0" smtClean="0"/>
              <a:t> </a:t>
            </a:r>
          </a:p>
          <a:p>
            <a:r>
              <a:rPr lang="en-US" u="sng" dirty="0" smtClean="0"/>
              <a:t>IV. The </a:t>
            </a:r>
            <a:r>
              <a:rPr lang="en-US" b="1" u="sng" dirty="0" err="1" smtClean="0"/>
              <a:t>Trochlear</a:t>
            </a:r>
            <a:r>
              <a:rPr lang="en-US" b="1" u="sng" dirty="0" smtClean="0"/>
              <a:t> Nerve</a:t>
            </a:r>
            <a:r>
              <a:rPr lang="en-US" u="sng" dirty="0" smtClean="0"/>
              <a:t> </a:t>
            </a:r>
          </a:p>
          <a:p>
            <a:r>
              <a:rPr lang="en-US" u="sng" dirty="0" smtClean="0"/>
              <a:t>V. The </a:t>
            </a:r>
            <a:r>
              <a:rPr lang="en-US" b="1" u="sng" dirty="0" smtClean="0"/>
              <a:t>Trigeminal Nerve</a:t>
            </a:r>
            <a:r>
              <a:rPr lang="en-US" u="sng" dirty="0" smtClean="0"/>
              <a:t> </a:t>
            </a:r>
            <a:endParaRPr lang="en-US" dirty="0" smtClean="0"/>
          </a:p>
          <a:p>
            <a:r>
              <a:rPr lang="en-US" u="sng" dirty="0" smtClean="0"/>
              <a:t>VI. The </a:t>
            </a:r>
            <a:r>
              <a:rPr lang="en-US" b="1" u="sng" dirty="0" err="1" smtClean="0"/>
              <a:t>Abducens</a:t>
            </a:r>
            <a:r>
              <a:rPr lang="en-US" b="1" u="sng" dirty="0" smtClean="0"/>
              <a:t> Nerve </a:t>
            </a:r>
            <a:endParaRPr lang="en-US" dirty="0" smtClean="0"/>
          </a:p>
          <a:p>
            <a:r>
              <a:rPr lang="en-US" u="sng" dirty="0" smtClean="0"/>
              <a:t>VII. The</a:t>
            </a:r>
            <a:r>
              <a:rPr lang="en-US" b="1" u="sng" dirty="0" smtClean="0"/>
              <a:t> Facial Nerve</a:t>
            </a:r>
            <a:r>
              <a:rPr lang="en-US" u="sng" dirty="0" smtClean="0"/>
              <a:t> </a:t>
            </a:r>
          </a:p>
          <a:p>
            <a:r>
              <a:rPr lang="en-US" u="sng" dirty="0" smtClean="0"/>
              <a:t>VIII. The </a:t>
            </a:r>
            <a:r>
              <a:rPr lang="en-US" b="1" u="sng" dirty="0" err="1" smtClean="0"/>
              <a:t>Vestibulocochlear</a:t>
            </a:r>
            <a:r>
              <a:rPr lang="en-US" b="1" u="sng" dirty="0" smtClean="0"/>
              <a:t> Nerve</a:t>
            </a:r>
            <a:r>
              <a:rPr lang="en-US" u="sng" dirty="0" smtClean="0"/>
              <a:t> </a:t>
            </a:r>
          </a:p>
          <a:p>
            <a:r>
              <a:rPr lang="en-US" dirty="0" smtClean="0"/>
              <a:t>IX.  The </a:t>
            </a:r>
            <a:r>
              <a:rPr lang="en-US" b="1" dirty="0" err="1" smtClean="0"/>
              <a:t>Glossopharyngeal</a:t>
            </a:r>
            <a:r>
              <a:rPr lang="en-US" b="1" dirty="0" smtClean="0"/>
              <a:t> </a:t>
            </a:r>
            <a:endParaRPr lang="en-US" dirty="0" smtClean="0"/>
          </a:p>
          <a:p>
            <a:r>
              <a:rPr lang="en-US" dirty="0" smtClean="0"/>
              <a:t>X. The </a:t>
            </a:r>
            <a:r>
              <a:rPr lang="en-US" b="1" dirty="0" err="1" smtClean="0"/>
              <a:t>Vagus</a:t>
            </a:r>
            <a:r>
              <a:rPr lang="en-US" b="1" dirty="0" smtClean="0"/>
              <a:t> Nerve </a:t>
            </a:r>
            <a:endParaRPr lang="en-US" dirty="0" smtClean="0"/>
          </a:p>
          <a:p>
            <a:r>
              <a:rPr lang="en-US" dirty="0" smtClean="0"/>
              <a:t>XI. The </a:t>
            </a:r>
            <a:r>
              <a:rPr lang="en-US" b="1" dirty="0" smtClean="0"/>
              <a:t>Accessory Nerve</a:t>
            </a:r>
            <a:r>
              <a:rPr lang="en-US" dirty="0" smtClean="0"/>
              <a:t> or </a:t>
            </a:r>
            <a:r>
              <a:rPr lang="en-US" b="1" dirty="0" smtClean="0"/>
              <a:t>Spinal Accessory Nerve</a:t>
            </a:r>
            <a:r>
              <a:rPr lang="en-US" dirty="0" smtClean="0"/>
              <a:t> </a:t>
            </a:r>
          </a:p>
          <a:p>
            <a:r>
              <a:rPr lang="en-US" dirty="0" smtClean="0"/>
              <a:t>XII. The </a:t>
            </a:r>
            <a:r>
              <a:rPr lang="en-US" b="1" dirty="0" smtClean="0"/>
              <a:t>Hypoglossal nerve </a:t>
            </a:r>
            <a:endParaRPr lang="en-US" dirty="0" smtClean="0"/>
          </a:p>
          <a:p>
            <a:endParaRPr lang="en-US" u="sng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system</a:t>
            </a:r>
            <a:endParaRPr lang="en-US" dirty="0"/>
          </a:p>
        </p:txBody>
      </p:sp>
      <p:pic>
        <p:nvPicPr>
          <p:cNvPr id="4" name="Content Placeholder 3" descr="http://www.poultryhub.org/wp-content/uploads/2012/04/2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95400"/>
            <a:ext cx="5943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35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Different Systems of the Fowl</vt:lpstr>
      <vt:lpstr>Female reproductive system</vt:lpstr>
      <vt:lpstr>Male reproductive system</vt:lpstr>
      <vt:lpstr>Skeletal  system</vt:lpstr>
      <vt:lpstr>Vertebral formula</vt:lpstr>
      <vt:lpstr>Nervous system</vt:lpstr>
      <vt:lpstr>Slide 7</vt:lpstr>
      <vt:lpstr>12 N</vt:lpstr>
      <vt:lpstr>Renal system</vt:lpstr>
      <vt:lpstr>Circulatory system</vt:lpstr>
      <vt:lpstr>Respiratory system </vt:lpstr>
      <vt:lpstr>Digestive system</vt:lpstr>
      <vt:lpstr>GIT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Waqas</dc:creator>
  <cp:lastModifiedBy>Waqas</cp:lastModifiedBy>
  <cp:revision>7</cp:revision>
  <dcterms:created xsi:type="dcterms:W3CDTF">2015-10-13T06:47:32Z</dcterms:created>
  <dcterms:modified xsi:type="dcterms:W3CDTF">2015-10-20T22:03:55Z</dcterms:modified>
</cp:coreProperties>
</file>