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89" r:id="rId5"/>
    <p:sldId id="277" r:id="rId6"/>
    <p:sldId id="257" r:id="rId7"/>
    <p:sldId id="258" r:id="rId8"/>
    <p:sldId id="259" r:id="rId9"/>
    <p:sldId id="260" r:id="rId10"/>
    <p:sldId id="261" r:id="rId11"/>
    <p:sldId id="278" r:id="rId12"/>
    <p:sldId id="262" r:id="rId13"/>
    <p:sldId id="263" r:id="rId14"/>
    <p:sldId id="276" r:id="rId15"/>
    <p:sldId id="279" r:id="rId16"/>
    <p:sldId id="264" r:id="rId17"/>
    <p:sldId id="265" r:id="rId18"/>
    <p:sldId id="266" r:id="rId19"/>
    <p:sldId id="267" r:id="rId20"/>
    <p:sldId id="268" r:id="rId21"/>
    <p:sldId id="282" r:id="rId22"/>
    <p:sldId id="283" r:id="rId23"/>
    <p:sldId id="292" r:id="rId24"/>
    <p:sldId id="293" r:id="rId25"/>
    <p:sldId id="280" r:id="rId26"/>
    <p:sldId id="286" r:id="rId27"/>
    <p:sldId id="294" r:id="rId28"/>
    <p:sldId id="284" r:id="rId29"/>
    <p:sldId id="285" r:id="rId30"/>
    <p:sldId id="296" r:id="rId31"/>
    <p:sldId id="281" r:id="rId32"/>
    <p:sldId id="287" r:id="rId33"/>
    <p:sldId id="269" r:id="rId34"/>
    <p:sldId id="270" r:id="rId35"/>
    <p:sldId id="288" r:id="rId36"/>
    <p:sldId id="271" r:id="rId37"/>
    <p:sldId id="29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7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1322A-FACA-4476-B063-5B652B0C9767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B70A8-C037-47D9-AE61-4C68FE328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miges" TargetMode="External"/><Relationship Id="rId2" Type="http://schemas.openxmlformats.org/officeDocument/2006/relationships/hyperlink" Target="https://en.wikipedia.org/wiki/Covert_(feather)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ss's_goose" TargetMode="External"/><Relationship Id="rId2" Type="http://schemas.openxmlformats.org/officeDocument/2006/relationships/hyperlink" Target="https://en.wikipedia.org/wiki/Greylag_goos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reylag_goose" TargetMode="External"/><Relationship Id="rId3" Type="http://schemas.openxmlformats.org/officeDocument/2006/relationships/hyperlink" Target="https://en.wikipedia.org/wiki/Taiga_bean_goose" TargetMode="External"/><Relationship Id="rId7" Type="http://schemas.openxmlformats.org/officeDocument/2006/relationships/hyperlink" Target="https://en.wikipedia.org/wiki/Lesser_white-fronted_goose" TargetMode="External"/><Relationship Id="rId2" Type="http://schemas.openxmlformats.org/officeDocument/2006/relationships/hyperlink" Target="https://en.wikipedia.org/wiki/Swan_go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reater_white-fronted_goose" TargetMode="External"/><Relationship Id="rId5" Type="http://schemas.openxmlformats.org/officeDocument/2006/relationships/hyperlink" Target="https://en.wikipedia.org/wiki/Pink-footed_goose" TargetMode="External"/><Relationship Id="rId4" Type="http://schemas.openxmlformats.org/officeDocument/2006/relationships/hyperlink" Target="https://en.wikipedia.org/wiki/Tundra_bean_goose" TargetMode="External"/><Relationship Id="rId9" Type="http://schemas.openxmlformats.org/officeDocument/2006/relationships/hyperlink" Target="https://en.wikipedia.org/wiki/Bar-headed_goose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rth_America" TargetMode="External"/><Relationship Id="rId2" Type="http://schemas.openxmlformats.org/officeDocument/2006/relationships/hyperlink" Target="https://en.wikipedia.org/wiki/Palearct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Hawaiian_Islands" TargetMode="External"/><Relationship Id="rId4" Type="http://schemas.openxmlformats.org/officeDocument/2006/relationships/hyperlink" Target="https://en.wikipedia.org/wiki/Bird_migration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xtinct" TargetMode="External"/><Relationship Id="rId3" Type="http://schemas.openxmlformats.org/officeDocument/2006/relationships/hyperlink" Target="https://en.wikipedia.org/wiki/Black_brant" TargetMode="External"/><Relationship Id="rId7" Type="http://schemas.openxmlformats.org/officeDocument/2006/relationships/hyperlink" Target="https://en.wikipedia.org/wiki/Subspecies" TargetMode="External"/><Relationship Id="rId2" Type="http://schemas.openxmlformats.org/officeDocument/2006/relationships/hyperlink" Target="https://en.wikipedia.org/wiki/Brant_go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ackling_goose" TargetMode="External"/><Relationship Id="rId11" Type="http://schemas.openxmlformats.org/officeDocument/2006/relationships/hyperlink" Target="https://en.wikipedia.org/wiki/N%C4%93n%C4%93-nui" TargetMode="External"/><Relationship Id="rId5" Type="http://schemas.openxmlformats.org/officeDocument/2006/relationships/hyperlink" Target="https://en.wikipedia.org/wiki/Canada_goose" TargetMode="External"/><Relationship Id="rId10" Type="http://schemas.openxmlformats.org/officeDocument/2006/relationships/hyperlink" Target="https://en.wikipedia.org/wiki/Nene_(bird)" TargetMode="External"/><Relationship Id="rId4" Type="http://schemas.openxmlformats.org/officeDocument/2006/relationships/hyperlink" Target="https://en.wikipedia.org/wiki/Barnacle_goose" TargetMode="External"/><Relationship Id="rId9" Type="http://schemas.openxmlformats.org/officeDocument/2006/relationships/hyperlink" Target="https://en.wikipedia.org/wiki/Red-breasted_goos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ss's_goose" TargetMode="External"/><Relationship Id="rId2" Type="http://schemas.openxmlformats.org/officeDocument/2006/relationships/hyperlink" Target="https://en.wikipedia.org/wiki/Subarcti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ss's_goose" TargetMode="External"/><Relationship Id="rId2" Type="http://schemas.openxmlformats.org/officeDocument/2006/relationships/hyperlink" Target="https://en.wikipedia.org/wiki/Snow_goos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s://en.wikipedia.org/wiki/Emperor_goose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Goose Production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Dr. Muhammad </a:t>
            </a:r>
            <a:r>
              <a:rPr lang="en-US" dirty="0" smtClean="0">
                <a:solidFill>
                  <a:schemeClr val="tx1"/>
                </a:solidFill>
              </a:rPr>
              <a:t>Waqas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DVM,R.V.M.P (PVMC)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 of England</a:t>
            </a:r>
            <a:endParaRPr lang="en-US" dirty="0"/>
          </a:p>
        </p:txBody>
      </p:sp>
      <p:pic>
        <p:nvPicPr>
          <p:cNvPr id="5122" name="Picture 2" descr="C:\Users\Waqas\Desktop\west-of-england 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6705599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6670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Medium Breeds of Geese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Brecon</a:t>
            </a:r>
            <a:r>
              <a:rPr lang="en-US" dirty="0" smtClean="0"/>
              <a:t>-Buff</a:t>
            </a:r>
            <a:endParaRPr lang="en-US" dirty="0"/>
          </a:p>
        </p:txBody>
      </p:sp>
      <p:pic>
        <p:nvPicPr>
          <p:cNvPr id="6146" name="Picture 2" descr="C:\Users\Waqas\Desktop\brecon-buff 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76400"/>
            <a:ext cx="6324600" cy="4790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Pomeranian</a:t>
            </a:r>
            <a:endParaRPr lang="en-US" dirty="0"/>
          </a:p>
        </p:txBody>
      </p:sp>
      <p:pic>
        <p:nvPicPr>
          <p:cNvPr id="7170" name="Picture 2" descr="C:\Users\Waqas\Desktop\pomeranian 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0866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 Back</a:t>
            </a:r>
            <a:endParaRPr lang="en-US" dirty="0"/>
          </a:p>
        </p:txBody>
      </p:sp>
      <p:pic>
        <p:nvPicPr>
          <p:cNvPr id="8194" name="Picture 2" descr="C:\Users\Waqas\Desktop\Buff back 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70104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229600" cy="3154363"/>
          </a:xfrm>
        </p:spPr>
        <p:txBody>
          <a:bodyPr/>
          <a:lstStyle/>
          <a:p>
            <a:pPr algn="ctr"/>
            <a:r>
              <a:rPr lang="en-US" dirty="0" smtClean="0"/>
              <a:t>Light breeds of Geese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</a:t>
            </a:r>
            <a:endParaRPr lang="en-US" dirty="0"/>
          </a:p>
        </p:txBody>
      </p:sp>
      <p:pic>
        <p:nvPicPr>
          <p:cNvPr id="9218" name="Picture 2" descr="C:\Users\Waqas\Desktop\chinese 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7162800" cy="502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Pilgrim</a:t>
            </a:r>
            <a:endParaRPr lang="en-US" dirty="0"/>
          </a:p>
        </p:txBody>
      </p:sp>
      <p:pic>
        <p:nvPicPr>
          <p:cNvPr id="10242" name="Picture 2" descr="C:\Users\Waqas\Desktop\pilgrim 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752600"/>
            <a:ext cx="3657600" cy="4419600"/>
          </a:xfrm>
          <a:prstGeom prst="rect">
            <a:avLst/>
          </a:prstGeom>
          <a:noFill/>
        </p:spPr>
      </p:pic>
      <p:pic>
        <p:nvPicPr>
          <p:cNvPr id="10243" name="Picture 3" descr="C:\Users\Waqas\Desktop\p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752600"/>
            <a:ext cx="44196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8" name="Picture 4" descr="C:\Users\Waqas\Desktop\roman 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6962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Steinbacher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C:\Users\Waqas\Desktop\steinbacher 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3152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Kingdom:                </a:t>
            </a:r>
            <a:r>
              <a:rPr lang="en-US" dirty="0" err="1" smtClean="0"/>
              <a:t>Animalia</a:t>
            </a:r>
            <a:endParaRPr lang="en-US" dirty="0" smtClean="0"/>
          </a:p>
          <a:p>
            <a:r>
              <a:rPr lang="en-US" dirty="0" smtClean="0"/>
              <a:t>Phylum:                   </a:t>
            </a:r>
            <a:r>
              <a:rPr lang="en-US" dirty="0" err="1" smtClean="0"/>
              <a:t>Chordata</a:t>
            </a:r>
            <a:endParaRPr lang="en-US" dirty="0" smtClean="0"/>
          </a:p>
          <a:p>
            <a:r>
              <a:rPr lang="en-US" dirty="0" smtClean="0"/>
              <a:t>Class:                           Aves</a:t>
            </a:r>
          </a:p>
          <a:p>
            <a:r>
              <a:rPr lang="en-US" dirty="0" err="1" smtClean="0"/>
              <a:t>Superorder</a:t>
            </a:r>
            <a:r>
              <a:rPr lang="en-US" dirty="0" smtClean="0"/>
              <a:t>:             </a:t>
            </a:r>
            <a:r>
              <a:rPr lang="en-US" dirty="0" err="1" smtClean="0"/>
              <a:t>Galloanserae</a:t>
            </a:r>
            <a:endParaRPr lang="en-US" dirty="0" smtClean="0"/>
          </a:p>
          <a:p>
            <a:r>
              <a:rPr lang="en-US" dirty="0" smtClean="0"/>
              <a:t>Order:                         </a:t>
            </a:r>
            <a:r>
              <a:rPr lang="en-US" dirty="0" err="1" smtClean="0"/>
              <a:t>Anseriformes</a:t>
            </a:r>
            <a:endParaRPr lang="en-US" dirty="0" smtClean="0"/>
          </a:p>
          <a:p>
            <a:r>
              <a:rPr lang="en-US" dirty="0" smtClean="0"/>
              <a:t>Family:                        </a:t>
            </a:r>
            <a:r>
              <a:rPr lang="en-US" dirty="0" err="1" smtClean="0"/>
              <a:t>Anatidae</a:t>
            </a:r>
            <a:endParaRPr lang="en-US" dirty="0" smtClean="0"/>
          </a:p>
          <a:p>
            <a:r>
              <a:rPr lang="en-US" dirty="0" smtClean="0"/>
              <a:t>Subfamily:                    </a:t>
            </a:r>
            <a:r>
              <a:rPr lang="en-US" dirty="0" err="1" smtClean="0"/>
              <a:t>Anserinae</a:t>
            </a:r>
            <a:endParaRPr lang="en-US" dirty="0" smtClean="0"/>
          </a:p>
          <a:p>
            <a:r>
              <a:rPr lang="en-US" dirty="0" smtClean="0"/>
              <a:t>Genus 3---</a:t>
            </a:r>
          </a:p>
          <a:p>
            <a:pPr>
              <a:buNone/>
            </a:pPr>
            <a:r>
              <a:rPr lang="en-US" i="1" dirty="0" smtClean="0"/>
              <a:t>     </a:t>
            </a:r>
            <a:r>
              <a:rPr lang="en-US" i="1" dirty="0" err="1" smtClean="0"/>
              <a:t>Anser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 smtClean="0"/>
              <a:t>Branta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Chen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buff light</a:t>
            </a:r>
            <a:endParaRPr lang="en-US" dirty="0"/>
          </a:p>
        </p:txBody>
      </p:sp>
      <p:pic>
        <p:nvPicPr>
          <p:cNvPr id="13314" name="Picture 2" descr="C:\Users\Waqas\Desktop\Buff back 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5438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Emperor </a:t>
            </a:r>
            <a:r>
              <a:rPr lang="en-US" b="1" dirty="0"/>
              <a:t>goose</a:t>
            </a:r>
            <a:r>
              <a:rPr lang="en-US" dirty="0"/>
              <a:t> (</a:t>
            </a:r>
            <a:r>
              <a:rPr lang="en-US" i="1" dirty="0"/>
              <a:t>Chen </a:t>
            </a:r>
            <a:r>
              <a:rPr lang="en-US" i="1" dirty="0" err="1" smtClean="0"/>
              <a:t>canagica</a:t>
            </a:r>
            <a:r>
              <a:rPr lang="en-US" i="1" dirty="0" smtClean="0"/>
              <a:t>)</a:t>
            </a:r>
            <a:endParaRPr lang="en-US" dirty="0"/>
          </a:p>
        </p:txBody>
      </p:sp>
      <p:pic>
        <p:nvPicPr>
          <p:cNvPr id="14338" name="Picture 2" descr="C:\Users\Waqas\Desktop\Emperor.goose.arp.750pi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95400"/>
            <a:ext cx="72390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snow goose</a:t>
            </a:r>
            <a:r>
              <a:rPr lang="en-US" dirty="0"/>
              <a:t> (</a:t>
            </a:r>
            <a:r>
              <a:rPr lang="en-US" i="1" dirty="0"/>
              <a:t>Chen </a:t>
            </a:r>
            <a:r>
              <a:rPr lang="en-US" i="1" dirty="0" err="1"/>
              <a:t>caerulescens</a:t>
            </a:r>
            <a:r>
              <a:rPr lang="en-US" dirty="0"/>
              <a:t>), also known as the </a:t>
            </a:r>
            <a:r>
              <a:rPr lang="en-US" b="1" dirty="0"/>
              <a:t>blue goose</a:t>
            </a:r>
            <a:endParaRPr lang="en-US" dirty="0"/>
          </a:p>
        </p:txBody>
      </p:sp>
      <p:pic>
        <p:nvPicPr>
          <p:cNvPr id="2050" name="Picture 2" descr="C:\Users\Waqas\Desktop\snow goos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00200"/>
            <a:ext cx="6857999" cy="472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Anser</a:t>
            </a:r>
            <a:r>
              <a:rPr lang="en-US" dirty="0" smtClean="0"/>
              <a:t> </a:t>
            </a:r>
            <a:r>
              <a:rPr lang="en-US" dirty="0" err="1" smtClean="0"/>
              <a:t>cygnoides</a:t>
            </a:r>
            <a:endParaRPr lang="en-US" dirty="0"/>
          </a:p>
        </p:txBody>
      </p:sp>
      <p:pic>
        <p:nvPicPr>
          <p:cNvPr id="1026" name="Picture 2" descr="C:\Users\Waqas\Desktop\Anser_cygnoides-Beiji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56726" y="1600200"/>
            <a:ext cx="583054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Genus </a:t>
            </a:r>
            <a:r>
              <a:rPr lang="en-US" dirty="0" err="1" smtClean="0"/>
              <a:t>Anser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have legs and feet that are pink, or orange, and bills that are pink, orange, or black. </a:t>
            </a:r>
          </a:p>
          <a:p>
            <a:r>
              <a:rPr lang="en-US" dirty="0" smtClean="0"/>
              <a:t>All have white under- and upper-tail </a:t>
            </a:r>
            <a:r>
              <a:rPr lang="en-US" dirty="0" smtClean="0">
                <a:hlinkClick r:id="rId2" tooltip="Covert (feather)"/>
              </a:rPr>
              <a:t>coverts</a:t>
            </a:r>
            <a:r>
              <a:rPr lang="en-US" dirty="0" smtClean="0"/>
              <a:t>, and several have some extent of white on their heads. The neck, body and wings are grey or white, with black or blackish primary—and also often secondary—</a:t>
            </a:r>
            <a:r>
              <a:rPr lang="en-US" dirty="0" err="1" smtClean="0">
                <a:hlinkClick r:id="rId3" tooltip="Remiges"/>
              </a:rPr>
              <a:t>remiges</a:t>
            </a:r>
            <a:r>
              <a:rPr lang="en-US" dirty="0" smtClean="0"/>
              <a:t>(pinions)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Genus </a:t>
            </a:r>
            <a:r>
              <a:rPr lang="en-US" dirty="0" err="1" smtClean="0"/>
              <a:t>Anser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includes </a:t>
            </a:r>
            <a:r>
              <a:rPr lang="en-US" dirty="0" smtClean="0"/>
              <a:t>all-----------------</a:t>
            </a:r>
            <a:endParaRPr lang="en-US" u="sng" dirty="0" smtClean="0"/>
          </a:p>
          <a:p>
            <a:r>
              <a:rPr lang="en-US" dirty="0" smtClean="0"/>
              <a:t> 10 </a:t>
            </a:r>
            <a:r>
              <a:rPr lang="en-US" dirty="0"/>
              <a:t>living species, which span nearly the whole range of true goose shapes and sizes.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largest is the </a:t>
            </a:r>
            <a:r>
              <a:rPr lang="en-US" dirty="0" err="1">
                <a:hlinkClick r:id="rId2" tooltip="Greylag goose"/>
              </a:rPr>
              <a:t>greylag</a:t>
            </a:r>
            <a:r>
              <a:rPr lang="en-US" dirty="0">
                <a:hlinkClick r:id="rId2" tooltip="Greylag goose"/>
              </a:rPr>
              <a:t> goose</a:t>
            </a:r>
            <a:r>
              <a:rPr lang="en-US" dirty="0"/>
              <a:t> at 2.5–4.1 kg (5.5–9.0 lb) weight,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 smallest is the </a:t>
            </a:r>
            <a:r>
              <a:rPr lang="en-US" dirty="0">
                <a:hlinkClick r:id="rId3" tooltip="Ross's goose"/>
              </a:rPr>
              <a:t>Ross's goose</a:t>
            </a:r>
            <a:r>
              <a:rPr lang="en-US" dirty="0"/>
              <a:t> at 1.2–1.6 kg (2.6–3.5 lb).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 tooltip="Swan goose"/>
              </a:rPr>
              <a:t>Swan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cygnoides</a:t>
            </a:r>
            <a:r>
              <a:rPr lang="en-US" dirty="0"/>
              <a:t> – sometimes separated in </a:t>
            </a:r>
            <a:r>
              <a:rPr lang="en-US" i="1" dirty="0" err="1"/>
              <a:t>Cygnopsis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 tooltip="Taiga bean goose"/>
              </a:rPr>
              <a:t>Taiga bean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fabalis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 tooltip="Tundra bean goose"/>
              </a:rPr>
              <a:t>Tundra bean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serrirostris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5" tooltip="Pink-footed goose"/>
              </a:rPr>
              <a:t>Pink-footed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brachyrhynchus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6" tooltip="Greater white-fronted goose"/>
              </a:rPr>
              <a:t>Greater white-fronted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albifrons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Greenland white-fronted goose, </a:t>
            </a:r>
            <a:r>
              <a:rPr lang="en-US" i="1" dirty="0" err="1"/>
              <a:t>Anser</a:t>
            </a:r>
            <a:r>
              <a:rPr lang="en-US" i="1" dirty="0"/>
              <a:t> (</a:t>
            </a:r>
            <a:r>
              <a:rPr lang="en-US" i="1" dirty="0" err="1"/>
              <a:t>albifrons</a:t>
            </a:r>
            <a:r>
              <a:rPr lang="en-US" i="1" dirty="0"/>
              <a:t>) </a:t>
            </a:r>
            <a:r>
              <a:rPr lang="en-US" i="1" dirty="0" err="1"/>
              <a:t>flavirostris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7" tooltip="Lesser white-fronted goose"/>
              </a:rPr>
              <a:t>Lesser white-fronted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erythropus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hlinkClick r:id="rId8" tooltip="Greylag goose"/>
              </a:rPr>
              <a:t>Greylag</a:t>
            </a:r>
            <a:r>
              <a:rPr lang="en-US" dirty="0">
                <a:hlinkClick r:id="rId8" tooltip="Greylag goose"/>
              </a:rPr>
              <a:t>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anser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9" tooltip="Bar-headed goose"/>
              </a:rPr>
              <a:t>Bar-headed goose</a:t>
            </a:r>
            <a:r>
              <a:rPr lang="en-US" dirty="0"/>
              <a:t>, </a:t>
            </a:r>
            <a:r>
              <a:rPr lang="en-US" i="1" dirty="0" err="1"/>
              <a:t>Anser</a:t>
            </a:r>
            <a:r>
              <a:rPr lang="en-US" i="1" dirty="0"/>
              <a:t> </a:t>
            </a:r>
            <a:r>
              <a:rPr lang="en-US" i="1" dirty="0" err="1"/>
              <a:t>indicus</a:t>
            </a:r>
            <a:r>
              <a:rPr lang="en-US" dirty="0"/>
              <a:t> – sometimes separated in </a:t>
            </a:r>
            <a:r>
              <a:rPr lang="en-US" i="1" dirty="0" err="1"/>
              <a:t>Eulabeia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Waqas\Desktop\800px-Greylag_Goose_-_St_James's_Park,_London_-_Nov_20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4038600" cy="4267200"/>
          </a:xfrm>
          <a:prstGeom prst="rect">
            <a:avLst/>
          </a:prstGeom>
          <a:noFill/>
        </p:spPr>
      </p:pic>
      <p:pic>
        <p:nvPicPr>
          <p:cNvPr id="4099" name="Picture 3" descr="C:\Users\Waqas\Desktop\ross_goose_glamour_ganeshjayarm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752600"/>
            <a:ext cx="40386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Genus </a:t>
            </a:r>
            <a:r>
              <a:rPr lang="en-US" dirty="0" err="1" smtClean="0"/>
              <a:t>Branta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It includes-------------------------</a:t>
            </a:r>
            <a:endParaRPr lang="en-US" dirty="0" smtClean="0"/>
          </a:p>
          <a:p>
            <a:pPr algn="just"/>
            <a:r>
              <a:rPr lang="en-US" dirty="0" smtClean="0"/>
              <a:t>occur </a:t>
            </a:r>
            <a:r>
              <a:rPr lang="en-US" dirty="0"/>
              <a:t>in the northern coastal regions of the </a:t>
            </a:r>
            <a:r>
              <a:rPr lang="en-US" dirty="0" err="1">
                <a:hlinkClick r:id="rId2" tooltip="Palearctic"/>
              </a:rPr>
              <a:t>Palearctic</a:t>
            </a:r>
            <a:r>
              <a:rPr lang="en-US" dirty="0"/>
              <a:t> and all over </a:t>
            </a:r>
            <a:r>
              <a:rPr lang="en-US" dirty="0" smtClean="0">
                <a:hlinkClick r:id="rId3" tooltip="North America"/>
              </a:rPr>
              <a:t>North America</a:t>
            </a:r>
            <a:r>
              <a:rPr lang="en-US" dirty="0"/>
              <a:t>, </a:t>
            </a:r>
            <a:r>
              <a:rPr lang="en-US" dirty="0">
                <a:hlinkClick r:id="rId4" tooltip="Bird migration"/>
              </a:rPr>
              <a:t>migrating</a:t>
            </a:r>
            <a:r>
              <a:rPr lang="en-US" dirty="0"/>
              <a:t> to more </a:t>
            </a:r>
            <a:r>
              <a:rPr lang="en-US" dirty="0" err="1"/>
              <a:t>southernly</a:t>
            </a:r>
            <a:r>
              <a:rPr lang="en-US" dirty="0"/>
              <a:t> coasts in winter, and as resident birds </a:t>
            </a:r>
            <a:r>
              <a:rPr lang="en-US" dirty="0" smtClean="0"/>
              <a:t>in the</a:t>
            </a:r>
            <a:r>
              <a:rPr lang="en-US" dirty="0"/>
              <a:t> </a:t>
            </a:r>
            <a:r>
              <a:rPr lang="en-US" dirty="0">
                <a:hlinkClick r:id="rId5" tooltip="Hawaiian Islands"/>
              </a:rPr>
              <a:t>Hawaiian </a:t>
            </a:r>
            <a:r>
              <a:rPr lang="en-US" dirty="0" smtClean="0">
                <a:hlinkClick r:id="rId5" tooltip="Hawaiian Islands"/>
              </a:rPr>
              <a:t>Islands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6-8 species</a:t>
            </a:r>
          </a:p>
          <a:p>
            <a:pPr algn="just"/>
            <a:r>
              <a:rPr lang="en-US" dirty="0" smtClean="0"/>
              <a:t>derive </a:t>
            </a:r>
            <a:r>
              <a:rPr lang="en-US" dirty="0"/>
              <a:t>their vernacular name for the </a:t>
            </a:r>
            <a:endParaRPr lang="en-US" dirty="0" smtClean="0"/>
          </a:p>
          <a:p>
            <a:pPr algn="just"/>
            <a:r>
              <a:rPr lang="en-US" dirty="0" smtClean="0"/>
              <a:t>prominent </a:t>
            </a:r>
            <a:r>
              <a:rPr lang="en-US" dirty="0"/>
              <a:t>areas of black coloration found in all species. </a:t>
            </a:r>
            <a:endParaRPr lang="en-US" dirty="0" smtClean="0"/>
          </a:p>
          <a:p>
            <a:pPr algn="just"/>
            <a:r>
              <a:rPr lang="en-US" dirty="0" smtClean="0"/>
              <a:t>legs </a:t>
            </a:r>
            <a:r>
              <a:rPr lang="en-US" dirty="0"/>
              <a:t>and </a:t>
            </a:r>
            <a:r>
              <a:rPr lang="en-US" dirty="0" smtClean="0"/>
              <a:t>feet are </a:t>
            </a:r>
            <a:r>
              <a:rPr lang="en-US" dirty="0"/>
              <a:t>black or very dark grey. 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they have black bills and large areas of black on the head and neck, with white </a:t>
            </a:r>
            <a:r>
              <a:rPr lang="en-US" dirty="0" smtClean="0"/>
              <a:t>markings </a:t>
            </a:r>
            <a:r>
              <a:rPr lang="en-US" dirty="0"/>
              <a:t>that can be used to tell apart most species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with most geese, their </a:t>
            </a:r>
            <a:r>
              <a:rPr lang="en-US" dirty="0" err="1"/>
              <a:t>undertail</a:t>
            </a:r>
            <a:r>
              <a:rPr lang="en-US" dirty="0"/>
              <a:t> and </a:t>
            </a:r>
            <a:r>
              <a:rPr lang="en-US" dirty="0" err="1"/>
              <a:t>uppertail</a:t>
            </a:r>
            <a:r>
              <a:rPr lang="en-US" dirty="0"/>
              <a:t> coverts are white. </a:t>
            </a:r>
            <a:endParaRPr lang="en-US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are also on average smaller than other </a:t>
            </a:r>
            <a:r>
              <a:rPr lang="en-US" dirty="0" smtClean="0"/>
              <a:t>geese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 tooltip="Brant goose"/>
              </a:rPr>
              <a:t>Brant goose</a:t>
            </a:r>
            <a:r>
              <a:rPr lang="en-US" dirty="0"/>
              <a:t>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bernicla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Pale-bellied </a:t>
            </a:r>
            <a:r>
              <a:rPr lang="en-US" dirty="0" err="1"/>
              <a:t>brant</a:t>
            </a:r>
            <a:r>
              <a:rPr lang="en-US" dirty="0"/>
              <a:t> goose, </a:t>
            </a:r>
            <a:r>
              <a:rPr lang="en-US" i="1" dirty="0" err="1"/>
              <a:t>Branta</a:t>
            </a:r>
            <a:r>
              <a:rPr lang="en-US" i="1" dirty="0"/>
              <a:t> (</a:t>
            </a:r>
            <a:r>
              <a:rPr lang="en-US" i="1" dirty="0" err="1"/>
              <a:t>bernicla</a:t>
            </a:r>
            <a:r>
              <a:rPr lang="en-US" i="1" dirty="0"/>
              <a:t>) </a:t>
            </a:r>
            <a:r>
              <a:rPr lang="en-US" i="1" dirty="0" err="1"/>
              <a:t>hrota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hlinkClick r:id="rId3" tooltip="Black brant"/>
              </a:rPr>
              <a:t>Black </a:t>
            </a:r>
            <a:r>
              <a:rPr lang="en-US" dirty="0" err="1">
                <a:hlinkClick r:id="rId3" tooltip="Black brant"/>
              </a:rPr>
              <a:t>brant</a:t>
            </a:r>
            <a:r>
              <a:rPr lang="en-US" dirty="0"/>
              <a:t>, </a:t>
            </a:r>
            <a:r>
              <a:rPr lang="en-US" i="1" dirty="0" err="1"/>
              <a:t>Branta</a:t>
            </a:r>
            <a:r>
              <a:rPr lang="en-US" i="1" dirty="0"/>
              <a:t> (</a:t>
            </a:r>
            <a:r>
              <a:rPr lang="en-US" i="1" dirty="0" err="1"/>
              <a:t>bernicla</a:t>
            </a:r>
            <a:r>
              <a:rPr lang="en-US" i="1" dirty="0"/>
              <a:t>) </a:t>
            </a:r>
            <a:r>
              <a:rPr lang="en-US" i="1" dirty="0" err="1"/>
              <a:t>nigricans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 tooltip="Barnacle goose"/>
              </a:rPr>
              <a:t>Barnacle goose</a:t>
            </a:r>
            <a:r>
              <a:rPr lang="en-US" dirty="0"/>
              <a:t>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leucopsis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5" tooltip="Canada goose"/>
              </a:rPr>
              <a:t>Canada goose</a:t>
            </a:r>
            <a:r>
              <a:rPr lang="en-US" dirty="0"/>
              <a:t>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canadensis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6" tooltip="Cackling goose"/>
              </a:rPr>
              <a:t>Cackling goose</a:t>
            </a:r>
            <a:r>
              <a:rPr lang="en-US" dirty="0"/>
              <a:t>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hutchinsii</a:t>
            </a:r>
            <a:r>
              <a:rPr lang="en-US" dirty="0"/>
              <a:t> – formerly included in </a:t>
            </a:r>
            <a:r>
              <a:rPr lang="en-US" i="1" dirty="0"/>
              <a:t>B. </a:t>
            </a:r>
            <a:r>
              <a:rPr lang="en-US" i="1" dirty="0" err="1"/>
              <a:t>canadensis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Bering cackling goose,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hutchinsii</a:t>
            </a:r>
            <a:r>
              <a:rPr lang="en-US" i="1" dirty="0"/>
              <a:t> </a:t>
            </a:r>
            <a:r>
              <a:rPr lang="en-US" i="1" dirty="0" err="1"/>
              <a:t>asiatica</a:t>
            </a:r>
            <a:r>
              <a:rPr lang="en-US" dirty="0"/>
              <a:t> – a doubtfully distinct </a:t>
            </a:r>
            <a:r>
              <a:rPr lang="en-US" dirty="0">
                <a:hlinkClick r:id="rId7" tooltip="Subspecies"/>
              </a:rPr>
              <a:t>subspecies</a:t>
            </a:r>
            <a:r>
              <a:rPr lang="en-US" dirty="0"/>
              <a:t>; </a:t>
            </a:r>
            <a:r>
              <a:rPr lang="en-US" dirty="0">
                <a:hlinkClick r:id="rId8" tooltip="Extinct"/>
              </a:rPr>
              <a:t>extinct</a:t>
            </a:r>
            <a:r>
              <a:rPr lang="en-US" dirty="0"/>
              <a:t> (c.1929)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9" tooltip="Red-breasted goose"/>
              </a:rPr>
              <a:t>Red-breasted goose</a:t>
            </a:r>
            <a:r>
              <a:rPr lang="en-US" dirty="0"/>
              <a:t>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ruficollis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10" tooltip="Nene (bird)"/>
              </a:rPr>
              <a:t>Nene</a:t>
            </a:r>
            <a:r>
              <a:rPr lang="en-US" dirty="0"/>
              <a:t>, </a:t>
            </a:r>
            <a:r>
              <a:rPr lang="en-US" dirty="0" err="1"/>
              <a:t>nēnē</a:t>
            </a:r>
            <a:r>
              <a:rPr lang="en-US" dirty="0"/>
              <a:t>, or Hawaiian goose, </a:t>
            </a:r>
            <a:r>
              <a:rPr lang="en-US" i="1" dirty="0" err="1"/>
              <a:t>Branta</a:t>
            </a:r>
            <a:r>
              <a:rPr lang="en-US" i="1" dirty="0"/>
              <a:t> </a:t>
            </a:r>
            <a:r>
              <a:rPr lang="en-US" i="1" dirty="0" err="1"/>
              <a:t>sandvicensis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hlinkClick r:id="rId11" tooltip="Nēnē-nui"/>
              </a:rPr>
              <a:t>Nēnē-nui</a:t>
            </a:r>
            <a:r>
              <a:rPr lang="en-US" dirty="0"/>
              <a:t> or </a:t>
            </a:r>
            <a:r>
              <a:rPr lang="en-US" dirty="0" smtClean="0"/>
              <a:t>woods-walking goose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Gander</a:t>
            </a:r>
          </a:p>
          <a:p>
            <a:r>
              <a:rPr lang="en-US" dirty="0" smtClean="0"/>
              <a:t>Goose</a:t>
            </a:r>
          </a:p>
          <a:p>
            <a:r>
              <a:rPr lang="en-US" dirty="0" smtClean="0"/>
              <a:t>Goslings……………before fledging</a:t>
            </a:r>
          </a:p>
          <a:p>
            <a:r>
              <a:rPr lang="en-US" dirty="0" smtClean="0"/>
              <a:t>Gaggle</a:t>
            </a:r>
          </a:p>
          <a:p>
            <a:r>
              <a:rPr lang="en-US" dirty="0" smtClean="0"/>
              <a:t>Skein/team/wedge</a:t>
            </a:r>
          </a:p>
          <a:p>
            <a:r>
              <a:rPr lang="en-US" dirty="0" smtClean="0"/>
              <a:t>Plump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Waqas\Desktop\300px-Branta_canadensis_-Smythe_Park,_Toronto,_Canada-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05000"/>
            <a:ext cx="6934200" cy="459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Genus Chen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It includes------------------</a:t>
            </a:r>
          </a:p>
          <a:p>
            <a:pPr algn="just"/>
            <a:r>
              <a:rPr lang="en-US" dirty="0" smtClean="0"/>
              <a:t>They </a:t>
            </a:r>
            <a:r>
              <a:rPr lang="en-US" dirty="0"/>
              <a:t>breed on </a:t>
            </a:r>
            <a:r>
              <a:rPr lang="en-US" dirty="0">
                <a:hlinkClick r:id="rId2" tooltip="Subarctic"/>
              </a:rPr>
              <a:t>subarctic</a:t>
            </a:r>
            <a:r>
              <a:rPr lang="en-US" dirty="0"/>
              <a:t> areas of North America and around the Bering Strait, migrating south in winter.</a:t>
            </a:r>
            <a:endParaRPr lang="en-US" dirty="0" smtClean="0"/>
          </a:p>
          <a:p>
            <a:pPr algn="just"/>
            <a:r>
              <a:rPr lang="en-US" dirty="0" smtClean="0"/>
              <a:t>their </a:t>
            </a:r>
            <a:r>
              <a:rPr lang="en-US" dirty="0"/>
              <a:t>feet and legs are colored in reddish hues. The bill is also reddish in these birds as in most grey geese, except in adult males of </a:t>
            </a:r>
            <a:r>
              <a:rPr lang="en-US" dirty="0">
                <a:hlinkClick r:id="rId3" tooltip="Ross's goose"/>
              </a:rPr>
              <a:t>Ross's goose</a:t>
            </a:r>
            <a:r>
              <a:rPr lang="en-US" dirty="0"/>
              <a:t> which have a blue-black grainy </a:t>
            </a:r>
            <a:r>
              <a:rPr lang="en-US" u="sng" dirty="0" err="1" smtClean="0"/>
              <a:t>cere</a:t>
            </a:r>
            <a:r>
              <a:rPr lang="en-US" u="sng" dirty="0" smtClean="0"/>
              <a:t>.</a:t>
            </a:r>
          </a:p>
          <a:p>
            <a:pPr algn="just"/>
            <a:r>
              <a:rPr lang="en-US" dirty="0" smtClean="0"/>
              <a:t>3 species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 tooltip="Snow goose"/>
              </a:rPr>
              <a:t>Snow goose</a:t>
            </a:r>
            <a:r>
              <a:rPr lang="en-US" dirty="0"/>
              <a:t>, </a:t>
            </a:r>
            <a:r>
              <a:rPr lang="en-US" i="1" dirty="0"/>
              <a:t>Chen </a:t>
            </a:r>
            <a:r>
              <a:rPr lang="en-US" i="1" dirty="0" err="1"/>
              <a:t>caerulescens</a:t>
            </a:r>
            <a:endParaRPr lang="en-US" dirty="0"/>
          </a:p>
          <a:p>
            <a:r>
              <a:rPr lang="en-US" dirty="0">
                <a:hlinkClick r:id="rId3" tooltip="Ross's goose"/>
              </a:rPr>
              <a:t>Ross's goose</a:t>
            </a:r>
            <a:r>
              <a:rPr lang="en-US" dirty="0"/>
              <a:t>, </a:t>
            </a:r>
            <a:r>
              <a:rPr lang="en-US" i="1" dirty="0"/>
              <a:t>Chen </a:t>
            </a:r>
            <a:r>
              <a:rPr lang="en-US" i="1" dirty="0" err="1"/>
              <a:t>rossii</a:t>
            </a:r>
            <a:endParaRPr lang="en-US" dirty="0"/>
          </a:p>
          <a:p>
            <a:r>
              <a:rPr lang="en-US" dirty="0">
                <a:hlinkClick r:id="rId4" tooltip="Emperor goose"/>
              </a:rPr>
              <a:t>Emperor goose</a:t>
            </a:r>
            <a:r>
              <a:rPr lang="en-US" dirty="0"/>
              <a:t>, </a:t>
            </a:r>
            <a:r>
              <a:rPr lang="en-US" i="1" dirty="0"/>
              <a:t>Chen </a:t>
            </a:r>
            <a:r>
              <a:rPr lang="en-US" i="1" dirty="0" err="1"/>
              <a:t>canagica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 descr="C:\Users\Waqas\Desktop\snow goos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3581400"/>
            <a:ext cx="4048125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Clutch size:12-15 eggs or 5</a:t>
            </a:r>
          </a:p>
          <a:p>
            <a:r>
              <a:rPr lang="en-US" dirty="0" smtClean="0"/>
              <a:t>Egg weight 120-170 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nature monogamous</a:t>
            </a:r>
          </a:p>
          <a:p>
            <a:r>
              <a:rPr lang="en-US" dirty="0" smtClean="0"/>
              <a:t>Sexual maturity: 2-5 years</a:t>
            </a:r>
          </a:p>
          <a:p>
            <a:r>
              <a:rPr lang="en-US" dirty="0" smtClean="0"/>
              <a:t>Ratio 1:1 or 1:5</a:t>
            </a:r>
          </a:p>
          <a:p>
            <a:r>
              <a:rPr lang="en-US" dirty="0" smtClean="0"/>
              <a:t>Mostly spring season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5-6 month-----11-15 lbs or</a:t>
            </a:r>
          </a:p>
          <a:p>
            <a:r>
              <a:rPr lang="en-US" dirty="0" smtClean="0"/>
              <a:t>Full fed  at 10-13 weeks------10-12lbs as young ,junior or green geese.</a:t>
            </a:r>
          </a:p>
          <a:p>
            <a:r>
              <a:rPr lang="en-US" dirty="0" smtClean="0"/>
              <a:t>Products</a:t>
            </a:r>
          </a:p>
          <a:p>
            <a:r>
              <a:rPr lang="en-US" dirty="0" smtClean="0"/>
              <a:t>Liver-----1 kg</a:t>
            </a:r>
          </a:p>
          <a:p>
            <a:r>
              <a:rPr lang="en-US" dirty="0" smtClean="0"/>
              <a:t>Fat in skin &gt;500g/kg</a:t>
            </a:r>
          </a:p>
          <a:p>
            <a:r>
              <a:rPr lang="en-US" dirty="0" smtClean="0"/>
              <a:t>Down-----30g/5kg</a:t>
            </a:r>
          </a:p>
          <a:p>
            <a:r>
              <a:rPr lang="en-US" dirty="0" smtClean="0"/>
              <a:t>Feathers 100----130g/5kg</a:t>
            </a:r>
          </a:p>
          <a:p>
            <a:r>
              <a:rPr lang="en-US" dirty="0" smtClean="0"/>
              <a:t>Geese molt at 9-10 weeks of 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Nutrient Specifications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For Goslings     </a:t>
            </a:r>
            <a:r>
              <a:rPr lang="en-US" dirty="0" smtClean="0"/>
              <a:t>Energy(MJ)    Cp g/kg         Ca g/kg</a:t>
            </a:r>
          </a:p>
          <a:p>
            <a:r>
              <a:rPr lang="en-US" b="1" dirty="0" smtClean="0"/>
              <a:t>Week, 1-3        </a:t>
            </a:r>
            <a:r>
              <a:rPr lang="en-US" dirty="0" smtClean="0"/>
              <a:t>11.7                 170               8</a:t>
            </a:r>
          </a:p>
          <a:p>
            <a:r>
              <a:rPr lang="en-US" b="1" dirty="0" smtClean="0"/>
              <a:t>Week, 4-6      </a:t>
            </a:r>
            <a:r>
              <a:rPr lang="en-US" dirty="0" smtClean="0"/>
              <a:t>11.3  </a:t>
            </a:r>
            <a:r>
              <a:rPr lang="en-US" b="1" dirty="0" smtClean="0"/>
              <a:t>                 </a:t>
            </a:r>
            <a:r>
              <a:rPr lang="en-US" dirty="0" smtClean="0"/>
              <a:t>116             7.5</a:t>
            </a:r>
          </a:p>
          <a:p>
            <a:r>
              <a:rPr lang="en-US" b="1" dirty="0" smtClean="0"/>
              <a:t>Week, 7-12    </a:t>
            </a:r>
            <a:r>
              <a:rPr lang="en-US" dirty="0" smtClean="0"/>
              <a:t>11.3 </a:t>
            </a:r>
            <a:r>
              <a:rPr lang="en-US" b="1" dirty="0" smtClean="0"/>
              <a:t>                   </a:t>
            </a:r>
            <a:r>
              <a:rPr lang="en-US" dirty="0" smtClean="0"/>
              <a:t>102            6.5</a:t>
            </a:r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en-US" b="1" dirty="0" smtClean="0"/>
              <a:t>For layer</a:t>
            </a:r>
          </a:p>
          <a:p>
            <a:r>
              <a:rPr lang="en-US" b="1" dirty="0" smtClean="0"/>
              <a:t>Layer 1                   </a:t>
            </a:r>
            <a:r>
              <a:rPr lang="en-US" dirty="0" smtClean="0"/>
              <a:t>9.2                       130            26</a:t>
            </a:r>
          </a:p>
          <a:p>
            <a:r>
              <a:rPr lang="en-US" b="1" dirty="0" smtClean="0"/>
              <a:t>Layer 2</a:t>
            </a:r>
            <a:r>
              <a:rPr lang="en-US" dirty="0" smtClean="0"/>
              <a:t>                   10.5                      148            30</a:t>
            </a:r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Sexing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Waqas\Desktop\Canada-Geese-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832742"/>
            <a:ext cx="5942253" cy="3958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96 breeds</a:t>
            </a:r>
          </a:p>
          <a:p>
            <a:r>
              <a:rPr lang="en-US" dirty="0" smtClean="0"/>
              <a:t>Domestication 5500 years ago in Egypt </a:t>
            </a:r>
          </a:p>
          <a:p>
            <a:r>
              <a:rPr lang="en-US" dirty="0" smtClean="0"/>
              <a:t>Modern commercial breeds descendent of genus </a:t>
            </a:r>
            <a:r>
              <a:rPr lang="en-US" i="1" dirty="0" err="1" smtClean="0"/>
              <a:t>Anser</a:t>
            </a:r>
            <a:r>
              <a:rPr lang="en-US" dirty="0" smtClean="0"/>
              <a:t> wild swan goose and grey lag goose</a:t>
            </a:r>
          </a:p>
          <a:p>
            <a:r>
              <a:rPr lang="en-US" dirty="0" smtClean="0"/>
              <a:t>Heavy breeds lay 30-60 eggs</a:t>
            </a:r>
          </a:p>
          <a:p>
            <a:r>
              <a:rPr lang="en-US" dirty="0" smtClean="0"/>
              <a:t>Smaller </a:t>
            </a:r>
            <a:r>
              <a:rPr lang="en-US" dirty="0" err="1" smtClean="0"/>
              <a:t>Houyan</a:t>
            </a:r>
            <a:r>
              <a:rPr lang="en-US" dirty="0" smtClean="0"/>
              <a:t> produce 200 eggs/season</a:t>
            </a:r>
          </a:p>
          <a:p>
            <a:r>
              <a:rPr lang="en-US" dirty="0" err="1" smtClean="0"/>
              <a:t>Anser</a:t>
            </a:r>
            <a:r>
              <a:rPr lang="en-US" dirty="0" smtClean="0"/>
              <a:t> </a:t>
            </a:r>
            <a:r>
              <a:rPr lang="en-US" dirty="0" err="1" smtClean="0"/>
              <a:t>anser</a:t>
            </a:r>
            <a:r>
              <a:rPr lang="en-US" dirty="0" smtClean="0"/>
              <a:t> </a:t>
            </a:r>
            <a:r>
              <a:rPr lang="en-US" dirty="0" err="1" smtClean="0"/>
              <a:t>anser</a:t>
            </a:r>
            <a:r>
              <a:rPr lang="en-US" dirty="0" smtClean="0"/>
              <a:t> (grey lag goose)---western</a:t>
            </a:r>
          </a:p>
          <a:p>
            <a:r>
              <a:rPr lang="en-US" dirty="0" err="1" smtClean="0"/>
              <a:t>Anser</a:t>
            </a:r>
            <a:r>
              <a:rPr lang="en-US" dirty="0" smtClean="0"/>
              <a:t> </a:t>
            </a:r>
            <a:r>
              <a:rPr lang="en-US" dirty="0" err="1" smtClean="0"/>
              <a:t>anser</a:t>
            </a:r>
            <a:r>
              <a:rPr lang="en-US" dirty="0" smtClean="0"/>
              <a:t> </a:t>
            </a:r>
            <a:r>
              <a:rPr lang="en-US" dirty="0" err="1" smtClean="0"/>
              <a:t>rubriostris</a:t>
            </a:r>
            <a:r>
              <a:rPr lang="en-US" dirty="0" smtClean="0"/>
              <a:t> (</a:t>
            </a:r>
            <a:r>
              <a:rPr lang="en-US" dirty="0" err="1" smtClean="0"/>
              <a:t>Eatern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Heavy Breeds Of Geese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Goose</a:t>
            </a:r>
            <a:endParaRPr lang="en-US" dirty="0"/>
          </a:p>
        </p:txBody>
      </p:sp>
      <p:pic>
        <p:nvPicPr>
          <p:cNvPr id="1026" name="Picture 2" descr="C:\Users\Waqas\Desktop\african 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752600"/>
            <a:ext cx="50292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Buff</a:t>
            </a:r>
            <a:endParaRPr lang="en-US" dirty="0"/>
          </a:p>
        </p:txBody>
      </p:sp>
      <p:pic>
        <p:nvPicPr>
          <p:cNvPr id="2050" name="Picture 2" descr="C:\Users\Waqas\Desktop\american-buff 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0"/>
            <a:ext cx="5638800" cy="496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Embden</a:t>
            </a:r>
            <a:endParaRPr lang="en-US" dirty="0"/>
          </a:p>
        </p:txBody>
      </p:sp>
      <p:pic>
        <p:nvPicPr>
          <p:cNvPr id="3074" name="Picture 2" descr="C:\Users\Waqas\Desktop\embden 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11801"/>
            <a:ext cx="5638800" cy="4688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Toulouse</a:t>
            </a:r>
            <a:endParaRPr lang="en-US" dirty="0"/>
          </a:p>
        </p:txBody>
      </p:sp>
      <p:pic>
        <p:nvPicPr>
          <p:cNvPr id="4098" name="Picture 2" descr="C:\Users\Waqas\Desktop\toulouse 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600200"/>
            <a:ext cx="57150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309</Words>
  <Application>Microsoft Office PowerPoint</Application>
  <PresentationFormat>On-screen Show (4:3)</PresentationFormat>
  <Paragraphs>119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Goose Production</vt:lpstr>
      <vt:lpstr>PowerPoint Presentation</vt:lpstr>
      <vt:lpstr>Terms</vt:lpstr>
      <vt:lpstr>PowerPoint Presentation</vt:lpstr>
      <vt:lpstr>PowerPoint Presentation</vt:lpstr>
      <vt:lpstr>African Goose</vt:lpstr>
      <vt:lpstr>American Buff</vt:lpstr>
      <vt:lpstr>Embden</vt:lpstr>
      <vt:lpstr>Toulouse</vt:lpstr>
      <vt:lpstr>West of England</vt:lpstr>
      <vt:lpstr>PowerPoint Presentation</vt:lpstr>
      <vt:lpstr>Brecon-Buff</vt:lpstr>
      <vt:lpstr>Pomeranian</vt:lpstr>
      <vt:lpstr>Buff Back</vt:lpstr>
      <vt:lpstr>PowerPoint Presentation</vt:lpstr>
      <vt:lpstr>Chinese</vt:lpstr>
      <vt:lpstr>Pilgrim</vt:lpstr>
      <vt:lpstr>Roman</vt:lpstr>
      <vt:lpstr>Steinbacher</vt:lpstr>
      <vt:lpstr>Back buff light</vt:lpstr>
      <vt:lpstr>Emperor goose (Chen canagica)</vt:lpstr>
      <vt:lpstr>snow goose (Chen caerulescens), also known as the blue goose</vt:lpstr>
      <vt:lpstr>Anser cygnoides</vt:lpstr>
      <vt:lpstr>Genus Anser</vt:lpstr>
      <vt:lpstr>Genus Anser</vt:lpstr>
      <vt:lpstr>PowerPoint Presentation</vt:lpstr>
      <vt:lpstr>PowerPoint Presentation</vt:lpstr>
      <vt:lpstr>Genus Branta</vt:lpstr>
      <vt:lpstr>PowerPoint Presentation</vt:lpstr>
      <vt:lpstr>PowerPoint Presentation</vt:lpstr>
      <vt:lpstr>Genus Chen</vt:lpstr>
      <vt:lpstr>PowerPoint Presentation</vt:lpstr>
      <vt:lpstr>PowerPoint Presentation</vt:lpstr>
      <vt:lpstr>Reproduction</vt:lpstr>
      <vt:lpstr>Marketing</vt:lpstr>
      <vt:lpstr>Nutrient Specifications</vt:lpstr>
      <vt:lpstr>Sexing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Goose Production</dc:title>
  <dc:creator>Waqas</dc:creator>
  <cp:lastModifiedBy>Waqas</cp:lastModifiedBy>
  <cp:revision>8</cp:revision>
  <dcterms:created xsi:type="dcterms:W3CDTF">2015-11-24T17:37:09Z</dcterms:created>
  <dcterms:modified xsi:type="dcterms:W3CDTF">2015-12-16T20:53:24Z</dcterms:modified>
</cp:coreProperties>
</file>