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307" r:id="rId4"/>
    <p:sldId id="273" r:id="rId5"/>
    <p:sldId id="302" r:id="rId6"/>
    <p:sldId id="303" r:id="rId7"/>
    <p:sldId id="308" r:id="rId8"/>
    <p:sldId id="306" r:id="rId9"/>
    <p:sldId id="281" r:id="rId10"/>
    <p:sldId id="292" r:id="rId11"/>
    <p:sldId id="283" r:id="rId12"/>
    <p:sldId id="293" r:id="rId13"/>
    <p:sldId id="294" r:id="rId14"/>
    <p:sldId id="295" r:id="rId15"/>
    <p:sldId id="30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24FA0-5656-42CA-ABF2-1FE591E4E37A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1C6C-B696-46C3-8271-51D4CF3990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Band-tailed_Pigeon" TargetMode="External"/><Relationship Id="rId2" Type="http://schemas.openxmlformats.org/officeDocument/2006/relationships/hyperlink" Target="http://www.allaboutbirds.org/guide/White-crowned_Pige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r>
              <a:rPr lang="en-US" sz="9600" b="1" dirty="0" smtClean="0"/>
              <a:t>Pigeon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Wild Type</a:t>
            </a:r>
            <a:endParaRPr lang="en-US" b="1" dirty="0"/>
          </a:p>
        </p:txBody>
      </p:sp>
      <p:pic>
        <p:nvPicPr>
          <p:cNvPr id="1026" name="Picture 2" descr="C:\Documents and Settings\it\My Documents\My Pictures\pigeon_columba_liv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7772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Name: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Rock Pigeon </a:t>
            </a:r>
          </a:p>
          <a:p>
            <a:r>
              <a:rPr lang="en-US" b="1" dirty="0" smtClean="0"/>
              <a:t>Pigeon</a:t>
            </a:r>
          </a:p>
          <a:p>
            <a:r>
              <a:rPr lang="en-US" b="1" dirty="0" smtClean="0"/>
              <a:t>Rock Dove </a:t>
            </a:r>
          </a:p>
          <a:p>
            <a:r>
              <a:rPr lang="en-US" b="1" dirty="0" smtClean="0"/>
              <a:t>Feral Pigeon </a:t>
            </a:r>
          </a:p>
          <a:p>
            <a:r>
              <a:rPr lang="en-US" b="1" dirty="0" smtClean="0"/>
              <a:t>Flying Rat (slang)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Pigeon</a:t>
            </a:r>
            <a:endParaRPr lang="en-US" dirty="0"/>
          </a:p>
        </p:txBody>
      </p:sp>
      <p:pic>
        <p:nvPicPr>
          <p:cNvPr id="1026" name="Picture 2" descr="C:\Documents and Settings\it\My Documents\My Pictures\220px-Birmingham_Roll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0"/>
            <a:ext cx="4343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Tippler</a:t>
            </a:r>
            <a:endParaRPr lang="en-US" dirty="0"/>
          </a:p>
        </p:txBody>
      </p:sp>
      <p:pic>
        <p:nvPicPr>
          <p:cNvPr id="2050" name="Picture 2" descr="C:\Documents and Settings\it\My Documents\My Pictures\220px-Harshann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5257800" cy="342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King</a:t>
            </a:r>
            <a:endParaRPr lang="en-US" dirty="0"/>
          </a:p>
        </p:txBody>
      </p:sp>
      <p:pic>
        <p:nvPicPr>
          <p:cNvPr id="3074" name="Picture 2" descr="C:\Documents and Settings\it\My Documents\My Pictures\king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553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Fulvous whistling duck</a:t>
            </a:r>
            <a:endParaRPr lang="en-US" dirty="0"/>
          </a:p>
        </p:txBody>
      </p:sp>
      <p:pic>
        <p:nvPicPr>
          <p:cNvPr id="4" name="Picture 2" descr="http://www.marylandzoo.org/assets/fulvousfeatu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19827"/>
            <a:ext cx="8229600" cy="248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5562600"/>
            <a:ext cx="3375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Dendrocygna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 bicolor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)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3716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reddish brown plumage, long legs and a long grey bill, and shows a distinctive white band across its black tail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flight.whistling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sound and found in tropical areas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merica, Africa 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sian subcontinent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External Anatomy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 descr="http://www.pigeoncontrolresourcecentre.org/html/assets/images_about/anatom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Anatomy</a:t>
            </a:r>
            <a:endParaRPr lang="en-US" dirty="0"/>
          </a:p>
        </p:txBody>
      </p:sp>
      <p:pic>
        <p:nvPicPr>
          <p:cNvPr id="4" name="Content Placeholder 3" descr="http://image.tutorvista.com/content/organisms-environment/volant-adaptations-pigeon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Breeds &amp; Species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287963"/>
          </a:xfrm>
        </p:spPr>
        <p:txBody>
          <a:bodyPr>
            <a:normAutofit/>
          </a:bodyPr>
          <a:lstStyle/>
          <a:p>
            <a:r>
              <a:rPr lang="en-US" b="1" dirty="0" smtClean="0"/>
              <a:t>Species are abundant, estimated population of </a:t>
            </a:r>
            <a:r>
              <a:rPr lang="en-US" b="1" dirty="0" smtClean="0">
                <a:solidFill>
                  <a:srgbClr val="C00000"/>
                </a:solidFill>
              </a:rPr>
              <a:t>17 to 28 million </a:t>
            </a:r>
            <a:r>
              <a:rPr lang="en-US" b="1" dirty="0" smtClean="0"/>
              <a:t>feral and wild birds in Europe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1: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White-crowned Pigeon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b="1" dirty="0" smtClean="0"/>
              <a:t>(</a:t>
            </a:r>
            <a:r>
              <a:rPr lang="en-US" i="1" dirty="0" smtClean="0"/>
              <a:t>Columba leucocephala)</a:t>
            </a:r>
          </a:p>
          <a:p>
            <a:pPr>
              <a:buNone/>
            </a:pPr>
            <a:r>
              <a:rPr lang="en-US" b="1" u="sng" dirty="0" smtClean="0">
                <a:hlinkClick r:id="rId3"/>
              </a:rPr>
              <a:t>2:Band-tailed Pigeon</a:t>
            </a:r>
            <a:r>
              <a:rPr lang="en-US" b="1" dirty="0" smtClean="0"/>
              <a:t> (</a:t>
            </a:r>
            <a:r>
              <a:rPr lang="en-US" i="1" dirty="0" smtClean="0"/>
              <a:t>Columba fasciata)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00FF"/>
                </a:solidFill>
              </a:rPr>
              <a:t>3:Feral Pigeon </a:t>
            </a:r>
            <a:r>
              <a:rPr lang="en-US" b="1" u="sng" dirty="0" smtClean="0"/>
              <a:t>(</a:t>
            </a:r>
            <a:r>
              <a:rPr lang="en-US" i="1" dirty="0" smtClean="0"/>
              <a:t>Columba livia</a:t>
            </a:r>
            <a:r>
              <a:rPr lang="en-US" b="1" u="sng" dirty="0" smtClean="0"/>
              <a:t>)</a:t>
            </a:r>
            <a:endParaRPr lang="en-US" dirty="0" smtClean="0"/>
          </a:p>
          <a:p>
            <a:r>
              <a:rPr lang="en-US" b="1" dirty="0" smtClean="0"/>
              <a:t>Many domestic birds have escaped or been released over the years, given rise to feral pigeon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Crowned Pigeon</a:t>
            </a:r>
            <a:endParaRPr lang="en-US" dirty="0"/>
          </a:p>
        </p:txBody>
      </p:sp>
      <p:pic>
        <p:nvPicPr>
          <p:cNvPr id="4" name="Content Placeholder 3" descr="http://static.panoramio.com/photos/large/5763649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 Tailed Pigeon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ttp://www.fs.fed.us/database/feis/animals/bird/pafa/bir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5638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 Tail Pigeon</a:t>
            </a:r>
            <a:endParaRPr lang="en-US" dirty="0"/>
          </a:p>
        </p:txBody>
      </p:sp>
      <p:pic>
        <p:nvPicPr>
          <p:cNvPr id="4" name="Picture 2" descr="Pictures of  Fantail Pige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Feral Pigeon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ttp://www.absolutepestsolutions.co.uk/images/stories/feral-pigeo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70103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Pigeon</a:t>
            </a:r>
            <a:endParaRPr lang="en-US" dirty="0"/>
          </a:p>
        </p:txBody>
      </p:sp>
      <p:pic>
        <p:nvPicPr>
          <p:cNvPr id="1026" name="Picture 2" descr="C:\Documents and Settings\it\My Documents\Downloads\rockpige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839199" cy="5207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89768" cy="6192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3805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66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External Anatomy </vt:lpstr>
      <vt:lpstr>External Anatomy</vt:lpstr>
      <vt:lpstr> Breeds &amp; Species   </vt:lpstr>
      <vt:lpstr>White Crowned Pigeon</vt:lpstr>
      <vt:lpstr>Band Tailed Pigeon </vt:lpstr>
      <vt:lpstr>Fan Tail Pigeon</vt:lpstr>
      <vt:lpstr>Feral Pigeon </vt:lpstr>
      <vt:lpstr>Rock Pigeon</vt:lpstr>
      <vt:lpstr>Wild Type</vt:lpstr>
      <vt:lpstr>Common Name: </vt:lpstr>
      <vt:lpstr>Roller Pigeon</vt:lpstr>
      <vt:lpstr>Tippler</vt:lpstr>
      <vt:lpstr>White King</vt:lpstr>
      <vt:lpstr>Fulvous whistling duck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Irfan Nasir</dc:title>
  <dc:creator>uvasians</dc:creator>
  <cp:lastModifiedBy>Waqas</cp:lastModifiedBy>
  <cp:revision>77</cp:revision>
  <dcterms:created xsi:type="dcterms:W3CDTF">2011-10-23T17:57:17Z</dcterms:created>
  <dcterms:modified xsi:type="dcterms:W3CDTF">2015-09-18T07:10:26Z</dcterms:modified>
</cp:coreProperties>
</file>