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78" r:id="rId3"/>
    <p:sldId id="257" r:id="rId4"/>
    <p:sldId id="258" r:id="rId5"/>
    <p:sldId id="259" r:id="rId6"/>
    <p:sldId id="261" r:id="rId7"/>
    <p:sldId id="267" r:id="rId8"/>
    <p:sldId id="262" r:id="rId9"/>
    <p:sldId id="272" r:id="rId10"/>
    <p:sldId id="268" r:id="rId11"/>
    <p:sldId id="269" r:id="rId12"/>
    <p:sldId id="281" r:id="rId13"/>
    <p:sldId id="271" r:id="rId14"/>
    <p:sldId id="263" r:id="rId15"/>
    <p:sldId id="273" r:id="rId16"/>
    <p:sldId id="275" r:id="rId17"/>
    <p:sldId id="265" r:id="rId18"/>
    <p:sldId id="276" r:id="rId19"/>
    <p:sldId id="280" r:id="rId20"/>
    <p:sldId id="279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42" d="100"/>
          <a:sy n="42" d="100"/>
        </p:scale>
        <p:origin x="7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5D962-6400-4B44-AA58-0B1556DC0F54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C9630-E496-4C62-9CDF-FF73F2B38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C9630-E496-4C62-9CDF-FF73F2B38A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27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reach length of over 1.5 m (60 inches)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weigh over 15 kg (33 pounds)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wingspans can be 3 m (10 ft)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Compared to the closely related geese they are much larger in size and have proportionally larger feet and necks.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also have a patch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unfeathered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skin between the eyes and bill in adults.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sexes are alike in plumage, but males are generally bigger and heavier than females.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0C9630-E496-4C62-9CDF-FF73F2B38A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8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299EA1-9E6D-4C49-B1D4-1117FADA2B3B}" type="datetimeFigureOut">
              <a:rPr lang="en-US" smtClean="0"/>
              <a:pPr/>
              <a:t>12/16/2015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0FB1FFE-DEDE-4FB3-BCD8-067E43E063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lack-necked_swa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676399"/>
          </a:xfrm>
        </p:spPr>
        <p:txBody>
          <a:bodyPr>
            <a:normAutofit/>
          </a:bodyPr>
          <a:lstStyle/>
          <a:p>
            <a:r>
              <a:rPr lang="en-US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SWANS</a:t>
            </a:r>
            <a:endParaRPr lang="en-US" sz="8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IT\Pictures\pic\swa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057400"/>
            <a:ext cx="52578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BLACK SWAN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Australian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Black Swan (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Cygnus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atratus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is completely black except for the white flight feathers on its wings   also introduced to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New-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ealand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chicks of black swans - light grey color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South American - Black-necked Swan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legs of swans are normally a dark blackish grey color</a:t>
            </a:r>
          </a:p>
          <a:p>
            <a:pPr>
              <a:buNone/>
            </a:pPr>
            <a:r>
              <a:rPr lang="en-US" sz="3200" dirty="0" smtClean="0"/>
              <a:t>                               </a:t>
            </a:r>
            <a:endParaRPr lang="en-US" sz="3200" dirty="0"/>
          </a:p>
        </p:txBody>
      </p:sp>
      <p:pic>
        <p:nvPicPr>
          <p:cNvPr id="4" name="Picture 3" descr="black sw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962400"/>
            <a:ext cx="38862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Bill color varies: the four Subarctic species have black bills with varying amounts of yellow, and all the others are patterned red and black.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Swans have small jagged 'teeth' as part of their beaks used for catching and eating fish.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Mute Swan and Black-necked Swan have a lump at the base of the bill on the upper mandible.</a:t>
            </a: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black swan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886200"/>
            <a:ext cx="40386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Lump</a:t>
            </a:r>
            <a:endParaRPr lang="en-US" dirty="0"/>
          </a:p>
        </p:txBody>
      </p:sp>
      <p:pic>
        <p:nvPicPr>
          <p:cNvPr id="1026" name="Picture 2" descr="C:\Users\Waqas\Desktop\1024px-Black-necked_swan_745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2140" y="2209800"/>
            <a:ext cx="5755459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WHOOPER SWAN </a:t>
            </a:r>
            <a:b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Cygnus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cygnus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Whooper Swans migrate from Iceland, Scandinavia, and Northern Russia to Europe, Central Asia, China, and Japan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Whooper Swan are wholly migratory</a:t>
            </a:r>
          </a:p>
          <a:p>
            <a:pPr>
              <a:buNone/>
            </a:pPr>
            <a:r>
              <a:rPr lang="en-US" dirty="0" smtClean="0"/>
              <a:t>                 </a:t>
            </a:r>
            <a:endParaRPr lang="en-US" dirty="0"/>
          </a:p>
        </p:txBody>
      </p:sp>
      <p:pic>
        <p:nvPicPr>
          <p:cNvPr id="4" name="Picture 3" descr="whooper sw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505200"/>
            <a:ext cx="36576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MUTE SWAN( 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Cygnus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olor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Eurasian species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Mute Swan is a partial migrant, being resident over areas of Western Europe but wholly migratory in Eastern Europe and Asia </a:t>
            </a:r>
          </a:p>
          <a:p>
            <a:pPr>
              <a:buNone/>
            </a:pPr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Behavior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Mute Swan's nest with two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unhatched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eggs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Swans feed in the water and on land.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almost entirely herbivorous (roots, tubers, stems and leaves of aquatic and submerged plants)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MUTE SWAN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ute sw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676400"/>
            <a:ext cx="601979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lifespan of the mute swan is often over 10 years, and sometimes over 20, whereas the black-necked swan survives for less than a decade in captivity.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swans only reach  maturity between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and 7 years of age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Mute Swans fly in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V-shaped formation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flying in groups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Black Neck </a:t>
            </a:r>
            <a:r>
              <a:rPr lang="en-US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Swan(</a:t>
            </a:r>
            <a:r>
              <a:rPr lang="en-US" sz="3600" i="1" dirty="0" smtClean="0"/>
              <a:t>Cygnus </a:t>
            </a:r>
            <a:r>
              <a:rPr lang="en-US" sz="3600" i="1" dirty="0" err="1" smtClean="0"/>
              <a:t>melancoryphus</a:t>
            </a:r>
            <a:r>
              <a:rPr lang="en-US" sz="3600" i="1" dirty="0" smtClean="0"/>
              <a:t>)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of South America and now introduced in New Zealand </a:t>
            </a:r>
          </a:p>
          <a:p>
            <a:pPr lvl="2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New Zealand Swan, an extinct subspecies of the Black Swan from New Zealand and the Chatham Islands</a:t>
            </a:r>
          </a:p>
          <a:p>
            <a:endParaRPr lang="en-US" dirty="0"/>
          </a:p>
        </p:txBody>
      </p:sp>
      <p:pic>
        <p:nvPicPr>
          <p:cNvPr id="4" name="Picture 3" descr="index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581400"/>
            <a:ext cx="33528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Tundra Swan </a:t>
            </a:r>
            <a:b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Cygnus </a:t>
            </a:r>
            <a:r>
              <a:rPr lang="en-US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columbianus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small swan that breeds on the North American tundra, further north than the Trumpeter Swan. It winters in the USA. </a:t>
            </a:r>
          </a:p>
          <a:p>
            <a:endParaRPr lang="en-US" dirty="0"/>
          </a:p>
        </p:txBody>
      </p:sp>
      <p:pic>
        <p:nvPicPr>
          <p:cNvPr id="4" name="Picture 3" descr="index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124200"/>
            <a:ext cx="43434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Egg Description</a:t>
            </a: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Swans are known to aggressively protect their nests. </a:t>
            </a:r>
          </a:p>
          <a:p>
            <a:endParaRPr lang="en-US" dirty="0"/>
          </a:p>
        </p:txBody>
      </p:sp>
      <p:pic>
        <p:nvPicPr>
          <p:cNvPr id="6" name="Picture 2" descr="C:\Users\Waqas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048000"/>
            <a:ext cx="4267200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Zoological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Kingdom: </a:t>
            </a:r>
            <a:r>
              <a:rPr lang="en-US" dirty="0" err="1" smtClean="0"/>
              <a:t>Animalia</a:t>
            </a:r>
            <a:endParaRPr lang="en-US" dirty="0"/>
          </a:p>
          <a:p>
            <a:r>
              <a:rPr lang="en-US" dirty="0"/>
              <a:t>Phylum:	</a:t>
            </a:r>
            <a:r>
              <a:rPr lang="en-US" dirty="0" smtClean="0"/>
              <a:t>  </a:t>
            </a:r>
            <a:r>
              <a:rPr lang="en-US" dirty="0" err="1" smtClean="0"/>
              <a:t>Chordata</a:t>
            </a:r>
            <a:endParaRPr lang="en-US" dirty="0"/>
          </a:p>
          <a:p>
            <a:r>
              <a:rPr lang="en-US" dirty="0"/>
              <a:t>Class:	Aves</a:t>
            </a:r>
          </a:p>
          <a:p>
            <a:r>
              <a:rPr lang="en-US" dirty="0"/>
              <a:t>Order:	</a:t>
            </a:r>
            <a:r>
              <a:rPr lang="en-US" dirty="0" err="1"/>
              <a:t>Anseriformes</a:t>
            </a:r>
            <a:endParaRPr lang="en-US" dirty="0"/>
          </a:p>
          <a:p>
            <a:r>
              <a:rPr lang="en-US" dirty="0"/>
              <a:t>Family:	</a:t>
            </a:r>
            <a:r>
              <a:rPr lang="en-US" dirty="0" err="1"/>
              <a:t>Anatidae</a:t>
            </a:r>
            <a:endParaRPr lang="en-US" dirty="0"/>
          </a:p>
          <a:p>
            <a:r>
              <a:rPr lang="en-US" dirty="0"/>
              <a:t>Genus:	Cygnus</a:t>
            </a:r>
          </a:p>
        </p:txBody>
      </p:sp>
    </p:spTree>
    <p:extLst>
      <p:ext uri="{BB962C8B-B14F-4D97-AF65-F5344CB8AC3E}">
        <p14:creationId xmlns:p14="http://schemas.microsoft.com/office/powerpoint/2010/main" val="28946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mute swan is a partial migrant, being resident over areas of Western Europe but wholly migratory in Eastern Europe and Asia. </a:t>
            </a:r>
          </a:p>
          <a:p>
            <a:r>
              <a:rPr lang="en-US" dirty="0" smtClean="0"/>
              <a:t>The whooper swan and tundra swan are wholly migratory, and the trumpeter swans are almost entirely migratory.</a:t>
            </a:r>
          </a:p>
          <a:p>
            <a:r>
              <a:rPr lang="en-US" dirty="0" smtClean="0"/>
              <a:t>There is some evidence that the </a:t>
            </a:r>
            <a:r>
              <a:rPr lang="en-US" dirty="0" smtClean="0">
                <a:hlinkClick r:id="rId2" tooltip="Black-necked swan"/>
              </a:rPr>
              <a:t>black-necked swan</a:t>
            </a:r>
            <a:r>
              <a:rPr lang="en-US" dirty="0" smtClean="0"/>
              <a:t> is migratory over part of its range.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ttp://customersrock.files.wordpress.com/2007/04/thank-yo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533400"/>
            <a:ext cx="8382000" cy="559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swans are the largest members of the waterfowl family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Anatidae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and are among the largest flying birds.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form the tribe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Cygnini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Sometimes, they are considered a distinct Subfamily,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Cygninae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six or seven(6 or 7) species of swan in the genus Cygnus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 there is another species known as the Coscoroba Swan, although this species is no longer considered one of the true swans.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Coscoroba Swan</a:t>
            </a:r>
            <a:endParaRPr lang="en-US" sz="4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IT\Pictures\pic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05000"/>
            <a:ext cx="5562599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79248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9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Etymology and Terminology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word swan is derived from Old English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swan which means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sound or to sing.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Young swans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cygnets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adult male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called------------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adult female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is called-------------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group of swans in flight - bevy or wedge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0010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largest species-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Description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TYPES OF SWANS</a:t>
            </a:r>
            <a:endParaRPr lang="en-US" sz="4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46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Northern Hemisphere Swans</a:t>
            </a:r>
          </a:p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Northern Hemisphere species of swan have pure white plumage</a:t>
            </a:r>
            <a:endParaRPr lang="en-US" sz="3500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Mute Swan and Polish Mute Swan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Trumpeter Swan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(Cygnus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buccinator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Whooper Swan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Whistling or Tundra Swan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Bewick’s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Swan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Jankowski's or Eastern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Bewick's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Swan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Southern Hemisphere Swans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Southern Hemisphere species are mixed black and white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Black Swan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Black-necked Swan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Coscoroba Swan</a:t>
            </a:r>
          </a:p>
          <a:p>
            <a:pPr>
              <a:buNone/>
            </a:pPr>
            <a:r>
              <a:rPr lang="en-US" sz="2800" b="1" u="sng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Extinct Swans</a:t>
            </a:r>
            <a:endParaRPr lang="en-US" sz="2800" u="sng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Giant / Maltese Swan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Pouwa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Swan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Cygnus paleoregonus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Pere David's Swan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1016</TotalTime>
  <Words>617</Words>
  <Application>Microsoft Office PowerPoint</Application>
  <PresentationFormat>On-screen Show (4:3)</PresentationFormat>
  <Paragraphs>92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Franklin Gothic Book</vt:lpstr>
      <vt:lpstr>Times New Roman</vt:lpstr>
      <vt:lpstr>Wingdings 2</vt:lpstr>
      <vt:lpstr>Technic</vt:lpstr>
      <vt:lpstr>SWANS</vt:lpstr>
      <vt:lpstr>Zoological classification</vt:lpstr>
      <vt:lpstr>PowerPoint Presentation</vt:lpstr>
      <vt:lpstr>PowerPoint Presentation</vt:lpstr>
      <vt:lpstr>Coscoroba Swan</vt:lpstr>
      <vt:lpstr>PowerPoint Presentation</vt:lpstr>
      <vt:lpstr>PowerPoint Presentation</vt:lpstr>
      <vt:lpstr>TYPES OF SWANS</vt:lpstr>
      <vt:lpstr>PowerPoint Presentation</vt:lpstr>
      <vt:lpstr>BLACK SWAN</vt:lpstr>
      <vt:lpstr>PowerPoint Presentation</vt:lpstr>
      <vt:lpstr>Lump</vt:lpstr>
      <vt:lpstr>WHOOPER SWAN  (Cygnus cygnus)</vt:lpstr>
      <vt:lpstr>MUTE SWAN( Cygnus olor)</vt:lpstr>
      <vt:lpstr>MUTE SWAN</vt:lpstr>
      <vt:lpstr>PowerPoint Presentation</vt:lpstr>
      <vt:lpstr>Black Neck Swan(Cygnus melancoryphus)</vt:lpstr>
      <vt:lpstr>Tundra Swan  (Cygnus columbianus) </vt:lpstr>
      <vt:lpstr> Egg Description</vt:lpstr>
      <vt:lpstr>Migration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SWANS</dc:title>
  <dc:creator>IT</dc:creator>
  <cp:lastModifiedBy>Waqas</cp:lastModifiedBy>
  <cp:revision>61</cp:revision>
  <dcterms:created xsi:type="dcterms:W3CDTF">2013-01-11T16:31:43Z</dcterms:created>
  <dcterms:modified xsi:type="dcterms:W3CDTF">2015-12-16T20:51:53Z</dcterms:modified>
</cp:coreProperties>
</file>