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NO.19</a:t>
            </a:r>
          </a:p>
          <a:p>
            <a:r>
              <a:rPr lang="en-US" dirty="0" smtClean="0"/>
              <a:t>MONDAY</a:t>
            </a:r>
          </a:p>
          <a:p>
            <a:r>
              <a:rPr lang="en-US" dirty="0" smtClean="0"/>
              <a:t>02-11-2015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51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Minimum Viable Population Size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If individuals are below this size populations are unlikely to recover.</a:t>
            </a:r>
          </a:p>
          <a:p>
            <a:pPr marL="0" indent="0" algn="ctr">
              <a:buNone/>
            </a:pPr>
            <a:r>
              <a:rPr lang="en-US" b="1" u="sng" dirty="0" smtClean="0"/>
              <a:t>Two Parameters To define MVPS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Probability of survival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Time period</a:t>
            </a:r>
          </a:p>
          <a:p>
            <a:pPr marL="0" indent="0">
              <a:buNone/>
            </a:pPr>
            <a:r>
              <a:rPr lang="en-US" b="1" u="sng" dirty="0" smtClean="0"/>
              <a:t>1.Probability </a:t>
            </a:r>
            <a:r>
              <a:rPr lang="en-US" b="1" u="sng" dirty="0"/>
              <a:t>of </a:t>
            </a:r>
            <a:r>
              <a:rPr lang="en-US" b="1" u="sng" dirty="0" smtClean="0"/>
              <a:t>survival</a:t>
            </a:r>
          </a:p>
          <a:p>
            <a:r>
              <a:rPr lang="en-US" dirty="0" smtClean="0"/>
              <a:t>Desirable 99%. While For convenience 95%</a:t>
            </a:r>
          </a:p>
          <a:p>
            <a:pPr marL="0" indent="0">
              <a:buNone/>
            </a:pPr>
            <a:r>
              <a:rPr lang="en-US" b="1" u="sng" dirty="0" smtClean="0"/>
              <a:t>2.</a:t>
            </a:r>
            <a:r>
              <a:rPr lang="en-US" b="1" u="sng" dirty="0"/>
              <a:t> Time </a:t>
            </a:r>
            <a:r>
              <a:rPr lang="en-US" b="1" u="sng" dirty="0" smtClean="0"/>
              <a:t>period</a:t>
            </a:r>
          </a:p>
          <a:p>
            <a:r>
              <a:rPr lang="en-US" dirty="0"/>
              <a:t>Desirable </a:t>
            </a:r>
            <a:r>
              <a:rPr lang="en-US" dirty="0" smtClean="0"/>
              <a:t>1000 years. </a:t>
            </a:r>
            <a:r>
              <a:rPr lang="en-US" dirty="0"/>
              <a:t>While For convenience </a:t>
            </a:r>
            <a:r>
              <a:rPr lang="en-US" dirty="0" smtClean="0"/>
              <a:t>100 years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5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27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MVPS of big-horn sheep is 100-120 </a:t>
            </a:r>
          </a:p>
          <a:p>
            <a:r>
              <a:rPr lang="en-US" dirty="0" smtClean="0"/>
              <a:t>population size of big-horn sheep was observed for 70 years. </a:t>
            </a:r>
          </a:p>
          <a:p>
            <a:r>
              <a:rPr lang="en-US" dirty="0" smtClean="0"/>
              <a:t>Below 50,  population did not survive more than 100 individuals survive.</a:t>
            </a:r>
          </a:p>
          <a:p>
            <a:r>
              <a:rPr lang="en-US" dirty="0" smtClean="0"/>
              <a:t>Conservation by Franklin Rule short term=500 by 50 years (drosophila)</a:t>
            </a:r>
          </a:p>
          <a:p>
            <a:pPr marL="0" indent="0" algn="ctr">
              <a:buNone/>
            </a:pPr>
            <a:r>
              <a:rPr lang="en-US" sz="3500" b="1" u="sng" dirty="0" smtClean="0"/>
              <a:t>Effective Population Size (Ne)</a:t>
            </a:r>
          </a:p>
          <a:p>
            <a:r>
              <a:rPr lang="en-US" dirty="0" smtClean="0"/>
              <a:t>These are no. of individuals that can contribute to the next generation </a:t>
            </a:r>
          </a:p>
          <a:p>
            <a:pPr marL="0" indent="0">
              <a:buNone/>
            </a:pPr>
            <a:r>
              <a:rPr lang="en-US" b="1" u="sng" dirty="0" smtClean="0"/>
              <a:t>Ne is Effective By Certain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Unequal Sex Ratio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Reproduction output of female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Population fluctuations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33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810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 smtClean="0"/>
              <a:t>In situ Conservation </a:t>
            </a:r>
          </a:p>
          <a:p>
            <a:pPr marL="0" indent="0">
              <a:buNone/>
            </a:pPr>
            <a:r>
              <a:rPr lang="en-US" dirty="0" smtClean="0"/>
              <a:t>Chances of survival are greater than chances of extinction. </a:t>
            </a:r>
            <a:r>
              <a:rPr lang="en-US" dirty="0" err="1" smtClean="0"/>
              <a:t>Forexample</a:t>
            </a:r>
            <a:r>
              <a:rPr lang="en-US" dirty="0" smtClean="0"/>
              <a:t>; Conservation of </a:t>
            </a:r>
            <a:r>
              <a:rPr lang="en-US" b="1" dirty="0" smtClean="0"/>
              <a:t>National Park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2800" b="1" u="sng" dirty="0" smtClean="0"/>
              <a:t>Ex-situ Conservation </a:t>
            </a:r>
          </a:p>
          <a:p>
            <a:pPr marL="0" indent="0">
              <a:buNone/>
            </a:pPr>
            <a:r>
              <a:rPr lang="en-US" dirty="0" smtClean="0"/>
              <a:t>If chances of extinctions are greater than the chances of survival.</a:t>
            </a:r>
            <a:r>
              <a:rPr lang="en-US" dirty="0"/>
              <a:t> </a:t>
            </a:r>
            <a:r>
              <a:rPr lang="en-US" dirty="0" err="1"/>
              <a:t>Forexample</a:t>
            </a:r>
            <a:r>
              <a:rPr lang="en-US" dirty="0"/>
              <a:t>; </a:t>
            </a:r>
            <a:r>
              <a:rPr lang="en-US" dirty="0" smtClean="0"/>
              <a:t> Conservation of </a:t>
            </a:r>
            <a:r>
              <a:rPr lang="en-US" b="1" dirty="0" smtClean="0"/>
              <a:t>Zoo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No. of individuals are relatively greater.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no. of individuals are lesser.</a:t>
            </a:r>
          </a:p>
        </p:txBody>
      </p:sp>
    </p:spTree>
    <p:extLst>
      <p:ext uri="{BB962C8B-B14F-4D97-AF65-F5344CB8AC3E}">
        <p14:creationId xmlns:p14="http://schemas.microsoft.com/office/powerpoint/2010/main" val="1209844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187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WILDLIFE</vt:lpstr>
      <vt:lpstr>Minimum Viable Population Size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Windows User</dc:creator>
  <cp:lastModifiedBy>Windows User</cp:lastModifiedBy>
  <cp:revision>14</cp:revision>
  <dcterms:created xsi:type="dcterms:W3CDTF">2015-11-18T10:07:59Z</dcterms:created>
  <dcterms:modified xsi:type="dcterms:W3CDTF">2015-11-24T07:15:36Z</dcterms:modified>
</cp:coreProperties>
</file>