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C28B-BCFF-4E21-BA33-0E48404DDD27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51D-E459-4C36-B8BD-EEB4D6CD6A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C28B-BCFF-4E21-BA33-0E48404DDD27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51D-E459-4C36-B8BD-EEB4D6CD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C28B-BCFF-4E21-BA33-0E48404DDD27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51D-E459-4C36-B8BD-EEB4D6CD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C28B-BCFF-4E21-BA33-0E48404DDD27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51D-E459-4C36-B8BD-EEB4D6CD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C28B-BCFF-4E21-BA33-0E48404DDD27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51D-E459-4C36-B8BD-EEB4D6CD6A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C28B-BCFF-4E21-BA33-0E48404DDD27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51D-E459-4C36-B8BD-EEB4D6CD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C28B-BCFF-4E21-BA33-0E48404DDD27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51D-E459-4C36-B8BD-EEB4D6CD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C28B-BCFF-4E21-BA33-0E48404DDD27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51D-E459-4C36-B8BD-EEB4D6CD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C28B-BCFF-4E21-BA33-0E48404DDD27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51D-E459-4C36-B8BD-EEB4D6CD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C28B-BCFF-4E21-BA33-0E48404DDD27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51D-E459-4C36-B8BD-EEB4D6CD6A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C28B-BCFF-4E21-BA33-0E48404DDD27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95D351D-E459-4C36-B8BD-EEB4D6CD6A5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0BC28B-BCFF-4E21-BA33-0E48404DDD27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5D351D-E459-4C36-B8BD-EEB4D6CD6A5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No.21</a:t>
            </a:r>
          </a:p>
          <a:p>
            <a:r>
              <a:rPr lang="en-US" dirty="0" smtClean="0"/>
              <a:t>Monday (09-11-2015)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524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Measurement of Biodiversity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Conservation Biology</a:t>
            </a:r>
            <a:r>
              <a:rPr lang="en-US" dirty="0" smtClean="0"/>
              <a:t>: </a:t>
            </a:r>
          </a:p>
          <a:p>
            <a:r>
              <a:rPr lang="en-US" dirty="0" smtClean="0"/>
              <a:t>To measure the biodiversity</a:t>
            </a:r>
          </a:p>
          <a:p>
            <a:r>
              <a:rPr lang="en-US" dirty="0" smtClean="0"/>
              <a:t>To protect declining biodiversity</a:t>
            </a:r>
          </a:p>
          <a:p>
            <a:r>
              <a:rPr lang="en-US" dirty="0" smtClean="0"/>
              <a:t>50% decline in population with in last 10 years </a:t>
            </a:r>
          </a:p>
          <a:p>
            <a:r>
              <a:rPr lang="en-US" dirty="0" smtClean="0"/>
              <a:t>1000/500 disappeared to 50% area.</a:t>
            </a:r>
          </a:p>
          <a:p>
            <a:pPr marL="0" indent="0">
              <a:buNone/>
            </a:pPr>
            <a:r>
              <a:rPr lang="en-US" b="1" u="sng" dirty="0" smtClean="0"/>
              <a:t>Measurement of biodiversity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1.Direct Method		2.Indirect Method</a:t>
            </a:r>
          </a:p>
          <a:p>
            <a:pPr marL="0" indent="0">
              <a:buNone/>
            </a:pPr>
            <a:r>
              <a:rPr lang="en-US" b="1" u="sng" dirty="0" smtClean="0"/>
              <a:t>1.Direct Method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Total count_ Plants or individuals less in number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Sampling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Captive-recapture </a:t>
            </a:r>
            <a:r>
              <a:rPr lang="en-US" dirty="0" smtClean="0"/>
              <a:t>Method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82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Measurement of Biodiversity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Forest</a:t>
            </a:r>
            <a:r>
              <a:rPr lang="en-US" dirty="0" smtClean="0"/>
              <a:t>: 1_Make several points and count from points.</a:t>
            </a:r>
          </a:p>
          <a:p>
            <a:pPr marL="0" indent="0">
              <a:buNone/>
            </a:pPr>
            <a:r>
              <a:rPr lang="en-US" dirty="0" smtClean="0"/>
              <a:t>	      2_Average no. of trees in forest can be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      calculated with help of Sampling Method.</a:t>
            </a:r>
          </a:p>
          <a:p>
            <a:pPr>
              <a:buFont typeface="Wingdings" pitchFamily="2" charset="2"/>
              <a:buChar char="q"/>
            </a:pPr>
            <a:r>
              <a:rPr lang="en-US" b="1" u="sng" dirty="0" smtClean="0"/>
              <a:t>Captive- Mark Recapture </a:t>
            </a:r>
            <a:r>
              <a:rPr lang="en-US" b="1" u="sng" dirty="0"/>
              <a:t>Method</a:t>
            </a:r>
            <a:r>
              <a:rPr lang="en-US" dirty="0"/>
              <a:t>: </a:t>
            </a:r>
          </a:p>
          <a:p>
            <a:r>
              <a:rPr lang="en-US" dirty="0" smtClean="0"/>
              <a:t>Calculate the no. of Squirrels at C-Block at 1</a:t>
            </a:r>
            <a:r>
              <a:rPr lang="en-US" baseline="30000" dirty="0" smtClean="0"/>
              <a:t>st</a:t>
            </a:r>
            <a:r>
              <a:rPr lang="en-US" dirty="0" smtClean="0"/>
              <a:t> day</a:t>
            </a:r>
          </a:p>
          <a:p>
            <a:r>
              <a:rPr lang="en-US" dirty="0" smtClean="0"/>
              <a:t>Suppose no. of Squirrels during 1</a:t>
            </a:r>
            <a:r>
              <a:rPr lang="en-US" baseline="30000" dirty="0" smtClean="0"/>
              <a:t>st</a:t>
            </a:r>
            <a:r>
              <a:rPr lang="en-US" dirty="0" smtClean="0"/>
              <a:t> day=100</a:t>
            </a:r>
          </a:p>
          <a:p>
            <a:r>
              <a:rPr lang="en-US" dirty="0" smtClean="0"/>
              <a:t>No. of Squirrels during 2</a:t>
            </a:r>
            <a:r>
              <a:rPr lang="en-US" baseline="30000" dirty="0" smtClean="0"/>
              <a:t>nd</a:t>
            </a:r>
            <a:r>
              <a:rPr lang="en-US" dirty="0" smtClean="0"/>
              <a:t> day=100/20=5</a:t>
            </a:r>
          </a:p>
          <a:p>
            <a:r>
              <a:rPr lang="en-US" dirty="0" smtClean="0"/>
              <a:t>N=?		N=100/2=50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  =100×1oo/20=500</a:t>
            </a:r>
          </a:p>
        </p:txBody>
      </p:sp>
    </p:spTree>
    <p:extLst>
      <p:ext uri="{BB962C8B-B14F-4D97-AF65-F5344CB8AC3E}">
        <p14:creationId xmlns:p14="http://schemas.microsoft.com/office/powerpoint/2010/main" val="3266143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Measurement of Biodiversity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 them and release again</a:t>
            </a:r>
          </a:p>
          <a:p>
            <a:r>
              <a:rPr lang="en-US" dirty="0"/>
              <a:t>Capture individuals 2</a:t>
            </a:r>
            <a:r>
              <a:rPr lang="en-US" baseline="30000" dirty="0"/>
              <a:t>nd</a:t>
            </a:r>
            <a:r>
              <a:rPr lang="en-US" dirty="0"/>
              <a:t> time </a:t>
            </a:r>
          </a:p>
          <a:p>
            <a:r>
              <a:rPr lang="en-US" dirty="0"/>
              <a:t>Check marked individuals</a:t>
            </a:r>
          </a:p>
          <a:p>
            <a:pPr marL="0" indent="0">
              <a:buNone/>
            </a:pPr>
            <a:r>
              <a:rPr lang="en-US" b="1" u="sng" dirty="0"/>
              <a:t>Calculation Formula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N/100=100/20=500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450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Measurement of Biodiversity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u="sng" dirty="0" smtClean="0"/>
              <a:t>Indirect Method</a:t>
            </a:r>
            <a:r>
              <a:rPr lang="en-US" dirty="0" smtClean="0"/>
              <a:t>: </a:t>
            </a:r>
          </a:p>
          <a:p>
            <a:r>
              <a:rPr lang="en-US" dirty="0" smtClean="0"/>
              <a:t>No. of preys you can estimate the no. of predators</a:t>
            </a:r>
          </a:p>
          <a:p>
            <a:r>
              <a:rPr lang="en-US" dirty="0" smtClean="0"/>
              <a:t>Fecal analysis of predators </a:t>
            </a:r>
          </a:p>
          <a:p>
            <a:r>
              <a:rPr lang="en-US" dirty="0" smtClean="0"/>
              <a:t>From the no. of shed </a:t>
            </a:r>
            <a:r>
              <a:rPr lang="en-US" dirty="0" err="1" smtClean="0"/>
              <a:t>antlres</a:t>
            </a:r>
            <a:r>
              <a:rPr lang="en-US" dirty="0" smtClean="0"/>
              <a:t> you can estimate</a:t>
            </a:r>
          </a:p>
          <a:p>
            <a:r>
              <a:rPr lang="en-US" dirty="0" smtClean="0"/>
              <a:t>From CO2 produced and O2 utilized/consumed you can estimate.</a:t>
            </a:r>
          </a:p>
          <a:p>
            <a:pPr marL="0" indent="0">
              <a:buNone/>
            </a:pPr>
            <a:r>
              <a:rPr lang="en-US" b="1" u="sng" dirty="0" smtClean="0"/>
              <a:t>Ex-situ conservation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For example Zoo is never recommended until goal is Reintroduced.        </a:t>
            </a:r>
          </a:p>
          <a:p>
            <a:pPr marL="0" indent="0">
              <a:buNone/>
            </a:pPr>
            <a:r>
              <a:rPr lang="en-US" dirty="0" smtClean="0"/>
              <a:t>	Captive breeding + Re-introduction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960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Measurement of Biodiversity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Why we use Ex-situ conservation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more individuals are benefited by the sacrifice of few individuals then zoo breeding is justified.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Gorillas are in the zoo are well-fared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suffering of individuals betterment of other individuals is alternate. </a:t>
            </a:r>
          </a:p>
          <a:p>
            <a:pPr marL="0" indent="0">
              <a:buNone/>
            </a:pPr>
            <a:r>
              <a:rPr lang="en-US" b="1" u="sng" dirty="0" smtClean="0"/>
              <a:t>Ethical Reason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Conservation Biology says that betterment of other individuals is not alternate of suffering of individuals.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564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196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Wildlife</vt:lpstr>
      <vt:lpstr>Measurement of Biodiversity</vt:lpstr>
      <vt:lpstr>Measurement of Biodiversity</vt:lpstr>
      <vt:lpstr>Measurement of Biodiversity</vt:lpstr>
      <vt:lpstr>Measurement of Biodiversity</vt:lpstr>
      <vt:lpstr>Measurement of Biodiversity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Windows User</dc:creator>
  <cp:lastModifiedBy>Windows User</cp:lastModifiedBy>
  <cp:revision>27</cp:revision>
  <dcterms:created xsi:type="dcterms:W3CDTF">2015-11-18T09:12:45Z</dcterms:created>
  <dcterms:modified xsi:type="dcterms:W3CDTF">2015-11-18T10:03:26Z</dcterms:modified>
</cp:coreProperties>
</file>