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NO.22</a:t>
            </a:r>
          </a:p>
          <a:p>
            <a:r>
              <a:rPr lang="en-US" dirty="0" smtClean="0"/>
              <a:t>THURSDAY</a:t>
            </a:r>
          </a:p>
          <a:p>
            <a:r>
              <a:rPr lang="en-US" dirty="0" smtClean="0"/>
              <a:t>12-11-2015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Person-person like-more sentiments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Person</a:t>
            </a:r>
            <a:r>
              <a:rPr lang="en-US" dirty="0" smtClean="0"/>
              <a:t>: Person can recognize themselves.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Person like</a:t>
            </a:r>
            <a:r>
              <a:rPr lang="en-US" dirty="0" smtClean="0"/>
              <a:t>: Chimpanzee or gorilla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More sentiments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b="1" u="sng" dirty="0" smtClean="0"/>
              <a:t>1. Anthropocentrism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Humans are central and second to God.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Natural resources are unlimited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Humans should be respected by all creatures because they are Rational.</a:t>
            </a:r>
          </a:p>
          <a:p>
            <a:pPr marL="0" indent="0">
              <a:buNone/>
            </a:pPr>
            <a:r>
              <a:rPr lang="en-US" b="1" u="sng" dirty="0" smtClean="0"/>
              <a:t>2. Hinduism</a:t>
            </a:r>
            <a:r>
              <a:rPr lang="en-US" sz="2400" dirty="0" smtClean="0"/>
              <a:t>; All life forms should be equally respected. Plants and animals are categories.</a:t>
            </a:r>
          </a:p>
          <a:p>
            <a:pPr marL="0" indent="0">
              <a:buNone/>
            </a:pPr>
            <a:r>
              <a:rPr lang="en-US" b="1" u="sng" dirty="0" smtClean="0"/>
              <a:t>3. </a:t>
            </a:r>
            <a:r>
              <a:rPr lang="en-US" b="1" u="sng" dirty="0" err="1" smtClean="0"/>
              <a:t>Biocentric</a:t>
            </a:r>
            <a:r>
              <a:rPr lang="en-US" sz="2400" dirty="0" smtClean="0"/>
              <a:t>: What about the infants? There is nothing but life. The God is Supreme and Caretaker so Humans should also be caretaker.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39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Ecocentrism</a:t>
            </a:r>
            <a:r>
              <a:rPr lang="en-US" dirty="0" smtClean="0"/>
              <a:t>: All the components of all the ecosystems should be protected.</a:t>
            </a:r>
          </a:p>
          <a:p>
            <a:pPr marL="0" indent="0">
              <a:buNone/>
            </a:pPr>
            <a:r>
              <a:rPr lang="en-US" b="1" u="sng" dirty="0" smtClean="0"/>
              <a:t>Advantages of Ex-situ Conservation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is an attempt to increase the no. of individuals in captivity.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………… studies that are difficult in wild can be easily conducted in captivity.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Wild animals are difficult to study in wild you can equally study them in captivity.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your captive breeding program is not successful you never need to capture more individuals from wild.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can use captive population for conservation campaigns.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4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sz="4000" b="1" u="sng" dirty="0" err="1" smtClean="0"/>
              <a:t>Disdvantages</a:t>
            </a:r>
            <a:r>
              <a:rPr lang="en-US" sz="4000" b="1" u="sng" dirty="0" smtClean="0"/>
              <a:t> </a:t>
            </a:r>
            <a:r>
              <a:rPr lang="en-US" sz="4000" b="1" u="sng" dirty="0"/>
              <a:t>of Ex-situ </a:t>
            </a:r>
            <a:r>
              <a:rPr lang="en-US" sz="4000" b="1" u="sng" dirty="0" smtClean="0"/>
              <a:t>Conservation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Philosophical problem is that animals should be conserved in their natural habitants not in captivity.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Captivity breeding itself is the biggest problem as it is difficult to get the animals breed in captivity.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behaviors  that are transferred from parents to offspring in nature are not transferred in captivity.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 the no. of generations is increased due to selection pressure, the animals are used to live in captivity.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captive bred populations will not be able to complete in wild.</a:t>
            </a:r>
          </a:p>
          <a:p>
            <a:pPr marL="0" indent="0">
              <a:buNone/>
            </a:pPr>
            <a:r>
              <a:rPr lang="en-US" b="1" dirty="0" smtClean="0"/>
              <a:t>Future generations-moral values-consequences.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2902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283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WILDLIFE</vt:lpstr>
      <vt:lpstr>PowerPoint Presentation</vt:lpstr>
      <vt:lpstr>PowerPoint Presentation</vt:lpstr>
      <vt:lpstr>Disdvantages of Ex-situ Conservation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Windows User</dc:creator>
  <cp:lastModifiedBy>Windows User</cp:lastModifiedBy>
  <cp:revision>22</cp:revision>
  <dcterms:created xsi:type="dcterms:W3CDTF">2015-11-18T10:07:59Z</dcterms:created>
  <dcterms:modified xsi:type="dcterms:W3CDTF">2015-11-24T05:38:53Z</dcterms:modified>
</cp:coreProperties>
</file>