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CC882-E65F-49A3-A387-AFF75A8662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5447DF-5A4A-45E2-A588-EFA837B102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NO.23</a:t>
            </a:r>
          </a:p>
          <a:p>
            <a:r>
              <a:rPr lang="en-US" dirty="0" smtClean="0"/>
              <a:t>MONDAY</a:t>
            </a:r>
          </a:p>
          <a:p>
            <a:r>
              <a:rPr lang="en-US" dirty="0" smtClean="0"/>
              <a:t>16-11-2015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Reintroduction (Translocation)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Movement of individuals from an area to another.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/>
              <a:t>Re-introduction</a:t>
            </a:r>
            <a:r>
              <a:rPr lang="en-US" dirty="0" smtClean="0"/>
              <a:t>: </a:t>
            </a:r>
            <a:r>
              <a:rPr lang="en-US" dirty="0" smtClean="0"/>
              <a:t>The introduction of individuals in an area where species have become extinct.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/>
              <a:t>Re-enforcement</a:t>
            </a:r>
            <a:r>
              <a:rPr lang="en-US" dirty="0" smtClean="0"/>
              <a:t>: Adding up of new individuals in preexisting population.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_40+10=to avoid inbreeding.</a:t>
            </a:r>
          </a:p>
          <a:p>
            <a:pPr marL="0" indent="0" algn="ctr">
              <a:buNone/>
            </a:pPr>
            <a:r>
              <a:rPr lang="en-US" sz="3500" b="1" u="sng" dirty="0" smtClean="0"/>
              <a:t>Ex-situ Conservation of Plants</a:t>
            </a:r>
            <a:endParaRPr lang="en-US" sz="3500" dirty="0" smtClean="0"/>
          </a:p>
          <a:p>
            <a:pPr marL="0" indent="0">
              <a:buNone/>
            </a:pPr>
            <a:r>
              <a:rPr lang="en-US" dirty="0" smtClean="0"/>
              <a:t>There are three methods for this;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Seed preservation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Pollen preservation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Tissue preservation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5400" b="1" u="sng" dirty="0"/>
              <a:t>Ex-situ Conservation of </a:t>
            </a:r>
            <a:r>
              <a:rPr lang="en-US" sz="5400" b="1" u="sng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the genetic information is available in very small package (seed). By conservation of seed we can preserve entire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can not preserve seeds then we can preserve pollens.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During </a:t>
            </a:r>
            <a:r>
              <a:rPr lang="en-US" dirty="0" err="1" smtClean="0"/>
              <a:t>unfavoureable</a:t>
            </a:r>
            <a:r>
              <a:rPr lang="en-US" dirty="0" smtClean="0"/>
              <a:t> conditions few seeds are dormant and never germinate. We can preserve plants by preserving tissues.</a:t>
            </a:r>
          </a:p>
          <a:p>
            <a:pPr marL="0" indent="0">
              <a:buNone/>
            </a:pPr>
            <a:r>
              <a:rPr lang="en-US" b="1" u="sng" dirty="0" smtClean="0"/>
              <a:t>For collecting the materials for ex-situ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Seeds should be collected from 5 populations.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Minimum 10 and maximum 50 individuals should be selected for genetic information preservation.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Enough should be selected so that few are viable.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should be no/minimum pressure on the donor population.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18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Management of Semi-natural Community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Wildwood</a:t>
            </a:r>
            <a:r>
              <a:rPr lang="en-US" dirty="0" smtClean="0"/>
              <a:t>: Natural plantation but managed for timber.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Wood Pasteur</a:t>
            </a:r>
            <a:r>
              <a:rPr lang="en-US" dirty="0" smtClean="0"/>
              <a:t>: Plants in Pastoral landscapes are managed for grazing.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Plantation</a:t>
            </a:r>
            <a:r>
              <a:rPr lang="en-US" dirty="0" smtClean="0"/>
              <a:t>: </a:t>
            </a:r>
            <a:r>
              <a:rPr lang="en-US" dirty="0" err="1" smtClean="0"/>
              <a:t>Aforested</a:t>
            </a:r>
            <a:r>
              <a:rPr lang="en-US" dirty="0" smtClean="0"/>
              <a:t> landscape.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Non-Wood Land</a:t>
            </a:r>
            <a:r>
              <a:rPr lang="en-US" dirty="0" smtClean="0"/>
              <a:t>: Trees in hedge rows.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Orchard</a:t>
            </a:r>
            <a:r>
              <a:rPr lang="en-US" dirty="0" smtClean="0"/>
              <a:t>: Fruit trees.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Ornamentals</a:t>
            </a:r>
            <a:r>
              <a:rPr lang="en-US" dirty="0" smtClean="0"/>
              <a:t>: Gardens or eye catching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24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225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WILDLIFE</vt:lpstr>
      <vt:lpstr>Reintroduction (Translocation)</vt:lpstr>
      <vt:lpstr>Ex-situ Conservation of Plants</vt:lpstr>
      <vt:lpstr>Management of Semi-natural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Windows User</dc:creator>
  <cp:lastModifiedBy>Windows User</cp:lastModifiedBy>
  <cp:revision>24</cp:revision>
  <dcterms:created xsi:type="dcterms:W3CDTF">2015-11-18T10:07:59Z</dcterms:created>
  <dcterms:modified xsi:type="dcterms:W3CDTF">2015-11-24T04:01:24Z</dcterms:modified>
</cp:coreProperties>
</file>