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NO.24</a:t>
            </a:r>
          </a:p>
          <a:p>
            <a:r>
              <a:rPr lang="en-US" dirty="0" smtClean="0"/>
              <a:t>THURSDAY</a:t>
            </a:r>
          </a:p>
          <a:p>
            <a:r>
              <a:rPr lang="en-US" dirty="0" smtClean="0"/>
              <a:t>19-11-2015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Coppicing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u="sng" dirty="0" smtClean="0"/>
              <a:t>Coppicing</a:t>
            </a:r>
            <a:r>
              <a:rPr lang="en-US" dirty="0" smtClean="0"/>
              <a:t> : Conservation of plants and animals.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	</a:t>
            </a:r>
            <a:r>
              <a:rPr lang="en-US" dirty="0" smtClean="0"/>
              <a:t>	     It is natural regeneration process.</a:t>
            </a:r>
          </a:p>
          <a:p>
            <a:pPr lvl="1" algn="just"/>
            <a:r>
              <a:rPr lang="en-US" dirty="0" smtClean="0"/>
              <a:t>If we cut the branches of then branches are regenerated in 5-30 years.</a:t>
            </a:r>
          </a:p>
          <a:p>
            <a:pPr lvl="1" algn="just"/>
            <a:r>
              <a:rPr lang="en-US" dirty="0" smtClean="0"/>
              <a:t>Plants will be in rows. One will cut one row of these plants. One can use these branches as timber.</a:t>
            </a:r>
          </a:p>
          <a:p>
            <a:pPr lvl="1" algn="just"/>
            <a:r>
              <a:rPr lang="en-US" dirty="0" smtClean="0"/>
              <a:t>One can periodically cut the rows. Cut first  row at first level and then others.</a:t>
            </a:r>
          </a:p>
          <a:p>
            <a:pPr marL="393192" lvl="1" indent="0" algn="just">
              <a:buNone/>
            </a:pPr>
            <a:r>
              <a:rPr lang="en-US" sz="2800" b="1" u="sng" dirty="0" smtClean="0"/>
              <a:t>Natural Parks </a:t>
            </a:r>
            <a:r>
              <a:rPr lang="en-US" dirty="0" smtClean="0"/>
              <a:t>: One will manage the entire biotic and abiotic factors of ecosystems. </a:t>
            </a:r>
            <a:r>
              <a:rPr lang="en-US" dirty="0" smtClean="0"/>
              <a:t>There should be different ecosystems for every type of life;</a:t>
            </a:r>
          </a:p>
          <a:p>
            <a:pPr marL="393192" lvl="1" indent="0" algn="just">
              <a:buNone/>
            </a:pPr>
            <a:r>
              <a:rPr lang="en-US" dirty="0" smtClean="0"/>
              <a:t>_Desert</a:t>
            </a:r>
          </a:p>
          <a:p>
            <a:pPr marL="393192" lvl="1" indent="0" algn="just">
              <a:buNone/>
            </a:pPr>
            <a:r>
              <a:rPr lang="en-US" dirty="0" smtClean="0"/>
              <a:t>_Grassland</a:t>
            </a:r>
          </a:p>
          <a:p>
            <a:pPr marL="393192" lvl="1" indent="0" algn="just">
              <a:buNone/>
            </a:pPr>
            <a:r>
              <a:rPr lang="en-US" dirty="0" smtClean="0"/>
              <a:t>_Forest</a:t>
            </a:r>
          </a:p>
          <a:p>
            <a:pPr marL="393192" lvl="1" indent="0" algn="just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1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en-US" b="1" u="sng" dirty="0"/>
              <a:t>Coppicing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the ecosystems are considered as homogeneous.</a:t>
            </a:r>
          </a:p>
          <a:p>
            <a:r>
              <a:rPr lang="en-US" dirty="0" smtClean="0"/>
              <a:t>The ecosystems are not homogeneous internally. There are abiotic and biotic factors in each ecosystem separately.</a:t>
            </a:r>
          </a:p>
          <a:p>
            <a:r>
              <a:rPr lang="en-US" dirty="0" smtClean="0"/>
              <a:t>Biotic and abiotic factors of each ecosystem are different from others.</a:t>
            </a:r>
          </a:p>
          <a:p>
            <a:pPr marL="0" indent="0">
              <a:buNone/>
            </a:pPr>
            <a:r>
              <a:rPr lang="en-US" dirty="0" smtClean="0"/>
              <a:t>  _The ecosystems are heterogeneous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_The ecosystems are open.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_Every  ecosystem type is unique.</a:t>
            </a:r>
          </a:p>
          <a:p>
            <a:pPr marL="0" indent="0" algn="ctr">
              <a:buNone/>
            </a:pPr>
            <a:r>
              <a:rPr lang="en-US" sz="3200" b="1" u="sng" dirty="0" smtClean="0"/>
              <a:t>Landscape Scale Conservation</a:t>
            </a:r>
          </a:p>
          <a:p>
            <a:r>
              <a:rPr lang="en-US" sz="2400" dirty="0" smtClean="0"/>
              <a:t>Landscapes are heterogeneous and open.</a:t>
            </a:r>
          </a:p>
          <a:p>
            <a:r>
              <a:rPr lang="en-US" sz="2400" dirty="0" smtClean="0"/>
              <a:t>They are comprised of different patches.</a:t>
            </a:r>
          </a:p>
          <a:p>
            <a:r>
              <a:rPr lang="en-US" sz="2400" b="1" dirty="0" smtClean="0"/>
              <a:t>Deserts= Grasses + Water bodies + forests</a:t>
            </a:r>
          </a:p>
          <a:p>
            <a:r>
              <a:rPr lang="en-US" sz="2400" dirty="0" smtClean="0"/>
              <a:t>There are patches in landscapes every time. </a:t>
            </a:r>
          </a:p>
        </p:txBody>
      </p:sp>
    </p:spTree>
    <p:extLst>
      <p:ext uri="{BB962C8B-B14F-4D97-AF65-F5344CB8AC3E}">
        <p14:creationId xmlns:p14="http://schemas.microsoft.com/office/powerpoint/2010/main" val="88771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5400" b="1" u="sng" dirty="0"/>
              <a:t>Landscape Scale Conservation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movement and migration of biotic factors from one to other ecosystems.</a:t>
            </a:r>
          </a:p>
          <a:p>
            <a:r>
              <a:rPr lang="en-US" dirty="0" smtClean="0"/>
              <a:t>It is the actual conservation.</a:t>
            </a:r>
          </a:p>
          <a:p>
            <a:pPr marL="0" indent="0" algn="ctr">
              <a:buNone/>
            </a:pPr>
            <a:r>
              <a:rPr lang="en-US" sz="3200" b="1" u="sng" dirty="0" smtClean="0"/>
              <a:t>Factors Influencing Landscapes Conservation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Patch quality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Boundary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Patch contact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Movement</a:t>
            </a:r>
          </a:p>
          <a:p>
            <a:pPr marL="0" indent="0">
              <a:buNone/>
            </a:pPr>
            <a:r>
              <a:rPr lang="en-US" sz="2400" b="1" u="sng" dirty="0" smtClean="0"/>
              <a:t>1.Patch Quality</a:t>
            </a:r>
            <a:r>
              <a:rPr lang="en-US" sz="2400" dirty="0" smtClean="0"/>
              <a:t>: Species prefer to live in particular ecosystem. </a:t>
            </a:r>
            <a:endParaRPr lang="en-US" sz="2400" dirty="0"/>
          </a:p>
          <a:p>
            <a:pPr marL="0" indent="0">
              <a:buNone/>
            </a:pPr>
            <a:r>
              <a:rPr lang="en-US" sz="2400" b="1" u="sng" dirty="0" smtClean="0"/>
              <a:t>2.Boundary Effect</a:t>
            </a:r>
            <a:r>
              <a:rPr lang="en-US" sz="2400" dirty="0" smtClean="0"/>
              <a:t>: Intermediate ecosystem between two ecosystems, plays its role as boundary and it is boundary effect.</a:t>
            </a:r>
          </a:p>
          <a:p>
            <a:pPr marL="0" indent="0">
              <a:buNone/>
            </a:pPr>
            <a:r>
              <a:rPr lang="en-US" sz="2400" dirty="0" smtClean="0"/>
              <a:t>How the patches affect the movement of animals?</a:t>
            </a:r>
          </a:p>
          <a:p>
            <a:pPr marL="0" indent="0">
              <a:buNone/>
            </a:pPr>
            <a:r>
              <a:rPr lang="en-US" sz="2400" b="1" u="sng" dirty="0" smtClean="0"/>
              <a:t>3.Patch Contact</a:t>
            </a:r>
            <a:r>
              <a:rPr lang="en-US" sz="2400" dirty="0" smtClean="0"/>
              <a:t>: Spatial location of the patch with </a:t>
            </a:r>
            <a:r>
              <a:rPr lang="en-US" sz="2400" dirty="0" err="1" smtClean="0"/>
              <a:t>referrence</a:t>
            </a:r>
            <a:r>
              <a:rPr lang="en-US" sz="2400" dirty="0" smtClean="0"/>
              <a:t> to space.</a:t>
            </a:r>
          </a:p>
          <a:p>
            <a:pPr marL="0" indent="0">
              <a:buNone/>
            </a:pPr>
            <a:r>
              <a:rPr lang="en-US" sz="2400" b="1" u="sng" dirty="0" smtClean="0"/>
              <a:t>4.Movement</a:t>
            </a:r>
            <a:r>
              <a:rPr lang="en-US" sz="2400" dirty="0" smtClean="0"/>
              <a:t>:( Movement patterns of animals) Most of invertebrates are unable to cross and go to other ecosystem.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674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212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WILDLIFE</vt:lpstr>
      <vt:lpstr>Coppicing</vt:lpstr>
      <vt:lpstr>Coppicing</vt:lpstr>
      <vt:lpstr>Landscape Scale Conservation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37</cp:revision>
  <dcterms:created xsi:type="dcterms:W3CDTF">2015-11-18T10:07:59Z</dcterms:created>
  <dcterms:modified xsi:type="dcterms:W3CDTF">2015-11-24T03:18:00Z</dcterms:modified>
</cp:coreProperties>
</file>