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/>
              <a:t>The Diversity Increases From Poles to Tropics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Hot ………………….cold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1.5millions species are known from total 5-100M </a:t>
            </a:r>
            <a:r>
              <a:rPr lang="en-US" dirty="0"/>
              <a:t>d</a:t>
            </a:r>
            <a:r>
              <a:rPr lang="en-US" dirty="0" smtClean="0"/>
              <a:t>iversity </a:t>
            </a:r>
            <a:r>
              <a:rPr lang="en-US" dirty="0"/>
              <a:t>w</a:t>
            </a:r>
            <a:r>
              <a:rPr lang="en-US" dirty="0" smtClean="0"/>
              <a:t>hich is about 98.5% with error.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Only a statement to describe a species.</a:t>
            </a:r>
          </a:p>
          <a:p>
            <a:pPr marL="0" indent="0">
              <a:buNone/>
            </a:pPr>
            <a:r>
              <a:rPr lang="en-US" b="1" i="1" u="sng" dirty="0" smtClean="0"/>
              <a:t>HYPOTHESIS</a:t>
            </a:r>
            <a:r>
              <a:rPr lang="en-US" dirty="0" smtClean="0"/>
              <a:t>: There are following hypothesis to prove the statement.</a:t>
            </a:r>
          </a:p>
          <a:p>
            <a:pPr marL="0" indent="0">
              <a:buNone/>
            </a:pPr>
            <a:r>
              <a:rPr lang="en-US" dirty="0" smtClean="0"/>
              <a:t>	1.catastrophic hypothesis</a:t>
            </a:r>
          </a:p>
          <a:p>
            <a:pPr marL="0" indent="0">
              <a:buNone/>
            </a:pPr>
            <a:r>
              <a:rPr lang="en-US" dirty="0" smtClean="0"/>
              <a:t>	2.evolutionary speed hypothesis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3.energy input hypothesis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4.productivity hypothesis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5.area hypothesis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Catastrophic hypothesis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Tropics are more balanced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are highly diverse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During Global warming temperature will rise ……………….. </a:t>
            </a:r>
            <a:r>
              <a:rPr lang="en-US" dirty="0"/>
              <a:t>w</a:t>
            </a:r>
            <a:r>
              <a:rPr lang="en-US" dirty="0" smtClean="0"/>
              <a:t>ill rise</a:t>
            </a:r>
          </a:p>
          <a:p>
            <a:pPr marL="0" indent="0" algn="ctr">
              <a:buNone/>
            </a:pPr>
            <a:r>
              <a:rPr lang="en-US" b="1" i="1" u="sng" dirty="0" smtClean="0"/>
              <a:t>Evolutionary speed hypothesis: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diversity remains active through the year at tropics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 the evolutionary process is speed 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 </a:t>
            </a:r>
            <a:r>
              <a:rPr lang="en-US" dirty="0" err="1" smtClean="0"/>
              <a:t>insecta</a:t>
            </a:r>
            <a:r>
              <a:rPr lang="en-US" dirty="0" smtClean="0"/>
              <a:t> more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Poles cold blooded inactive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Active ……reproduction more =</a:t>
            </a:r>
            <a:r>
              <a:rPr lang="en-US" dirty="0" err="1" smtClean="0"/>
              <a:t>evoloution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4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Energy input hypothesis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Tropics receive more energy so they are highly diverse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desert = least diverse</a:t>
            </a:r>
          </a:p>
          <a:p>
            <a:pPr marL="0" indent="0">
              <a:buNone/>
            </a:pPr>
            <a:r>
              <a:rPr lang="en-US" dirty="0" smtClean="0"/>
              <a:t>Productivity hypothesis: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Tropics are more productive so they are highly diverse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……+ water</a:t>
            </a:r>
          </a:p>
          <a:p>
            <a:pPr marL="0" indent="0" algn="ctr">
              <a:buNone/>
            </a:pPr>
            <a:r>
              <a:rPr lang="en-US" b="1" i="1" u="sng" dirty="0"/>
              <a:t>Area </a:t>
            </a:r>
            <a:r>
              <a:rPr lang="en-US" b="1" i="1" u="sng" dirty="0" smtClean="0"/>
              <a:t>hypothesis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tropics are larger in size so they are highly diverse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48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FAINT YOUNG SUN PARADOX?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Describes the apparent contradiction b/w observation of liquid water early in the earth’s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And the astrophysical expectation that the sun’s output 70% intense modern epoch.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2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183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WILDLIFE</vt:lpstr>
      <vt:lpstr>The Diversity Increases From Poles to Tropics</vt:lpstr>
      <vt:lpstr>Catastrophic hypothesis</vt:lpstr>
      <vt:lpstr>Energy input hypothesis</vt:lpstr>
      <vt:lpstr>FAINT YOUNG SUN PARADOX?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10</cp:revision>
  <dcterms:created xsi:type="dcterms:W3CDTF">2015-10-23T01:53:16Z</dcterms:created>
  <dcterms:modified xsi:type="dcterms:W3CDTF">2015-10-26T23:26:12Z</dcterms:modified>
</cp:coreProperties>
</file>