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How the species are formed?</a:t>
            </a:r>
            <a:br>
              <a:rPr lang="en-US" b="1" i="1" u="sng" dirty="0" smtClean="0"/>
            </a:br>
            <a:r>
              <a:rPr lang="en-US" b="1" i="1" u="sng" dirty="0" smtClean="0"/>
              <a:t>How they are distributed?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i="1" u="sng" dirty="0" smtClean="0"/>
              <a:t>Speciation</a:t>
            </a:r>
            <a:r>
              <a:rPr lang="en-US" dirty="0" smtClean="0"/>
              <a:t>: The formation of new species.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theory on which speciation based is Darwin Theory of Natural Selection.</a:t>
            </a:r>
          </a:p>
          <a:p>
            <a:pPr marL="0" indent="0">
              <a:buNone/>
            </a:pPr>
            <a:r>
              <a:rPr lang="en-US" b="1" i="1" u="sng" dirty="0" smtClean="0"/>
              <a:t>Darwin </a:t>
            </a:r>
            <a:r>
              <a:rPr lang="en-US" b="1" i="1" u="sng" dirty="0"/>
              <a:t>Theory of Natural </a:t>
            </a:r>
            <a:r>
              <a:rPr lang="en-US" b="1" i="1" u="sng" dirty="0" smtClean="0"/>
              <a:t>Selection</a:t>
            </a:r>
          </a:p>
          <a:p>
            <a:pPr marL="0" indent="0">
              <a:buNone/>
            </a:pPr>
            <a:r>
              <a:rPr lang="en-US" dirty="0" smtClean="0"/>
              <a:t>There are following </a:t>
            </a:r>
            <a:r>
              <a:rPr lang="en-US" dirty="0" smtClean="0"/>
              <a:t>postulates;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the individuals in a populations are not identical, … It means that there are variations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of these variations are heritable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Populations tend to increase their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leave different number of </a:t>
            </a:r>
            <a:r>
              <a:rPr lang="en-US" dirty="0" err="1" smtClean="0"/>
              <a:t>descendents</a:t>
            </a:r>
            <a:r>
              <a:rPr lang="en-US" dirty="0" smtClean="0"/>
              <a:t> (children)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survival of the </a:t>
            </a:r>
            <a:r>
              <a:rPr lang="en-US" dirty="0" err="1" smtClean="0"/>
              <a:t>descendents</a:t>
            </a:r>
            <a:r>
              <a:rPr lang="en-US" dirty="0" smtClean="0"/>
              <a:t> is dependent on the </a:t>
            </a:r>
            <a:r>
              <a:rPr lang="en-US" dirty="0" err="1" smtClean="0"/>
              <a:t>adaptibility</a:t>
            </a:r>
            <a:r>
              <a:rPr lang="en-US" dirty="0" smtClean="0"/>
              <a:t> to their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peciations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i="1" u="sng" dirty="0" smtClean="0"/>
              <a:t>Allopatric </a:t>
            </a:r>
            <a:r>
              <a:rPr lang="en-US" b="1" i="1" u="sng" dirty="0" err="1" smtClean="0"/>
              <a:t>speciations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Geographic isolation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Reproductive isolation</a:t>
            </a:r>
          </a:p>
          <a:p>
            <a:pPr marL="0" indent="0">
              <a:buNone/>
            </a:pPr>
            <a:r>
              <a:rPr lang="en-US" b="1" i="1" u="sng" dirty="0" smtClean="0"/>
              <a:t>1.Geographic </a:t>
            </a:r>
            <a:r>
              <a:rPr lang="en-US" b="1" i="1" u="sng" dirty="0" err="1" smtClean="0"/>
              <a:t>isolation</a:t>
            </a:r>
            <a:r>
              <a:rPr lang="en-US" dirty="0" err="1" smtClean="0"/>
              <a:t>:The</a:t>
            </a:r>
            <a:r>
              <a:rPr lang="en-US" dirty="0" smtClean="0"/>
              <a:t> individuals of population should be well separated from each other is called </a:t>
            </a:r>
            <a:r>
              <a:rPr lang="en-US" b="1" dirty="0" smtClean="0"/>
              <a:t>GEOGRAPHIC ISOLATION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i="1" u="sng" dirty="0" smtClean="0"/>
              <a:t>2.Reproductive isolation</a:t>
            </a:r>
            <a:r>
              <a:rPr lang="en-US" dirty="0" smtClean="0"/>
              <a:t>: If we cross (mating) the organisms.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produce infertile offspring</a:t>
            </a:r>
          </a:p>
          <a:p>
            <a:pPr marL="514350" indent="-514350">
              <a:buAutoNum type="arabicPeriod"/>
            </a:pPr>
            <a:r>
              <a:rPr lang="en-US" dirty="0" smtClean="0"/>
              <a:t>not mate</a:t>
            </a:r>
          </a:p>
          <a:p>
            <a:pPr marL="514350" indent="-514350">
              <a:buAutoNum type="arabicPeriod"/>
            </a:pPr>
            <a:r>
              <a:rPr lang="en-US" dirty="0" smtClean="0"/>
              <a:t>Hence we can say that the individuals are reproductively isolated </a:t>
            </a:r>
            <a:r>
              <a:rPr lang="en-US" dirty="0" err="1" smtClean="0"/>
              <a:t>e.g;sparrow</a:t>
            </a:r>
            <a:r>
              <a:rPr lang="en-US" dirty="0" smtClean="0"/>
              <a:t> not mate and never produce few offspring</a:t>
            </a:r>
          </a:p>
          <a:p>
            <a:pPr marL="0" indent="0">
              <a:buNone/>
            </a:pPr>
            <a:r>
              <a:rPr lang="en-US" dirty="0" smtClean="0"/>
              <a:t>The process of speciation is complete.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3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WILDLIFE</vt:lpstr>
      <vt:lpstr>How the species are formed? How they are distributed?</vt:lpstr>
      <vt:lpstr>Speciations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15</cp:revision>
  <dcterms:created xsi:type="dcterms:W3CDTF">2015-10-23T01:53:16Z</dcterms:created>
  <dcterms:modified xsi:type="dcterms:W3CDTF">2015-10-27T02:17:49Z</dcterms:modified>
</cp:coreProperties>
</file>