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5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0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30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08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3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3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6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2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1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4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7AF4C-6FD8-410F-B262-2FFE5E1C0B3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5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WILDLIFE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NO. 16</a:t>
            </a:r>
          </a:p>
          <a:p>
            <a:r>
              <a:rPr lang="en-US" dirty="0" smtClean="0"/>
              <a:t>08-10-2015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4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Maintenance of Ecosystem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To maintain earth’s dynamic equilibrium, there are following three cycles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Global lithosphere cycle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Hydrological cycle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Bio-geo-chemical cycle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335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1.Lithosphere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Soil formation due to weathering of rocks</a:t>
            </a:r>
          </a:p>
          <a:p>
            <a:pPr marL="0" indent="0">
              <a:buNone/>
            </a:pPr>
            <a:r>
              <a:rPr lang="en-US" dirty="0" smtClean="0"/>
              <a:t>There are </a:t>
            </a:r>
            <a:r>
              <a:rPr lang="en-US" b="1" i="1" dirty="0" smtClean="0"/>
              <a:t>three</a:t>
            </a:r>
            <a:r>
              <a:rPr lang="en-US" dirty="0" smtClean="0"/>
              <a:t> types of rocks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Sedimentary rocks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Metamorphic rocks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Igneous rocks ….. </a:t>
            </a:r>
            <a:r>
              <a:rPr lang="en-US" dirty="0" err="1" smtClean="0"/>
              <a:t>Interconvertable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There are following components of soil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Soil particle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Organic matter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Soil water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Soil 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325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1.Sand  particles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Are the particles which are present in soil </a:t>
            </a:r>
            <a:r>
              <a:rPr lang="en-US" dirty="0" err="1" smtClean="0"/>
              <a:t>e.g</a:t>
            </a:r>
            <a:r>
              <a:rPr lang="en-US" dirty="0" smtClean="0"/>
              <a:t>; sand, metals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0" indent="0" algn="ctr">
              <a:buNone/>
            </a:pPr>
            <a:r>
              <a:rPr lang="en-US" sz="4800" b="1" i="1" u="sng" dirty="0" smtClean="0"/>
              <a:t>2.Organic </a:t>
            </a:r>
            <a:r>
              <a:rPr lang="en-US" sz="4800" b="1" i="1" u="sng" dirty="0" smtClean="0"/>
              <a:t>matter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smtClean="0"/>
              <a:t>organic matter in the form of humus</a:t>
            </a:r>
          </a:p>
          <a:p>
            <a:pPr marL="0" indent="0">
              <a:buNone/>
            </a:pPr>
            <a:r>
              <a:rPr lang="en-US" dirty="0" smtClean="0"/>
              <a:t>There are </a:t>
            </a:r>
            <a:r>
              <a:rPr lang="en-US" b="1" dirty="0" smtClean="0"/>
              <a:t>three</a:t>
            </a:r>
            <a:r>
              <a:rPr lang="en-US" dirty="0" smtClean="0"/>
              <a:t> forms organic matter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u="sng" dirty="0" smtClean="0"/>
              <a:t>Litter</a:t>
            </a:r>
            <a:r>
              <a:rPr lang="en-US" dirty="0" smtClean="0"/>
              <a:t>: Freshly fallen leaves organic matter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u="sng" dirty="0" err="1" smtClean="0"/>
              <a:t>Mor</a:t>
            </a:r>
            <a:r>
              <a:rPr lang="en-US" dirty="0" smtClean="0"/>
              <a:t>: Particularly decomposed partially mixed with </a:t>
            </a:r>
            <a:r>
              <a:rPr lang="en-US" dirty="0" smtClean="0"/>
              <a:t>air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u="sng" dirty="0" smtClean="0"/>
              <a:t>Mull</a:t>
            </a:r>
            <a:r>
              <a:rPr lang="en-US" dirty="0" smtClean="0"/>
              <a:t>: Completely decomposed of mixed with soil particle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905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3.Soil Water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i="1" dirty="0" smtClean="0"/>
              <a:t>Two</a:t>
            </a:r>
            <a:r>
              <a:rPr lang="en-US" dirty="0" smtClean="0"/>
              <a:t> types of interspace b/w soil particle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1.capillary     2.non-capillary</a:t>
            </a:r>
          </a:p>
          <a:p>
            <a:pPr marL="0" indent="0">
              <a:buNone/>
            </a:pPr>
            <a:r>
              <a:rPr lang="en-US" b="1" u="sng" dirty="0" smtClean="0"/>
              <a:t>1.capillary</a:t>
            </a:r>
            <a:r>
              <a:rPr lang="en-US" dirty="0" smtClean="0"/>
              <a:t>: Water is available to plant roots</a:t>
            </a:r>
          </a:p>
          <a:p>
            <a:pPr marL="0" indent="0">
              <a:buNone/>
            </a:pPr>
            <a:r>
              <a:rPr lang="en-US" b="1" i="1" u="sng" dirty="0" smtClean="0"/>
              <a:t>2.non-capillary</a:t>
            </a:r>
            <a:r>
              <a:rPr lang="en-US" dirty="0" smtClean="0"/>
              <a:t>: It reaches water column and is not available for plants. It is dependent on particles size</a:t>
            </a:r>
          </a:p>
          <a:p>
            <a:pPr marL="0" indent="0" algn="ctr">
              <a:buNone/>
            </a:pPr>
            <a:r>
              <a:rPr lang="en-US" sz="4800" b="1" i="1" u="sng" dirty="0" smtClean="0"/>
              <a:t>4.Soil Air</a:t>
            </a:r>
            <a:endParaRPr lang="en-US" sz="4800" dirty="0"/>
          </a:p>
          <a:p>
            <a:pPr marL="0" indent="0">
              <a:buNone/>
            </a:pPr>
            <a:r>
              <a:rPr lang="en-US" dirty="0" smtClean="0"/>
              <a:t> Constituent of atmosphere according to environment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463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Erosion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Removal of top soil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More fertile component of any soil</a:t>
            </a:r>
          </a:p>
          <a:p>
            <a:pPr marL="0" indent="0">
              <a:buNone/>
            </a:pPr>
            <a:r>
              <a:rPr lang="en-US" dirty="0" smtClean="0"/>
              <a:t>There are two types of soil erosion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1.gully/channel      2.sheet erosion</a:t>
            </a:r>
          </a:p>
          <a:p>
            <a:pPr marL="0" indent="0">
              <a:buNone/>
            </a:pPr>
            <a:r>
              <a:rPr lang="en-US" dirty="0" smtClean="0"/>
              <a:t>1.gully/channel erosion: Erosion in the form of channels</a:t>
            </a:r>
          </a:p>
          <a:p>
            <a:pPr marL="0" indent="0">
              <a:buNone/>
            </a:pPr>
            <a:r>
              <a:rPr lang="en-US" dirty="0" smtClean="0"/>
              <a:t>2.Sheet erosion: due to flood sheet </a:t>
            </a:r>
            <a:r>
              <a:rPr lang="en-US" dirty="0" err="1" smtClean="0"/>
              <a:t>eroided</a:t>
            </a:r>
            <a:r>
              <a:rPr lang="en-US" dirty="0" smtClean="0"/>
              <a:t> called sheet erosion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900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the particles are ultimately </a:t>
            </a:r>
            <a:r>
              <a:rPr lang="en-US" dirty="0" err="1" smtClean="0"/>
              <a:t>emboided</a:t>
            </a:r>
            <a:r>
              <a:rPr lang="en-US" dirty="0" smtClean="0"/>
              <a:t> in water</a:t>
            </a:r>
          </a:p>
          <a:p>
            <a:r>
              <a:rPr lang="en-US" dirty="0" smtClean="0"/>
              <a:t>Fell into sea</a:t>
            </a:r>
          </a:p>
          <a:p>
            <a:r>
              <a:rPr lang="en-US" dirty="0" smtClean="0"/>
              <a:t>Bed of sea</a:t>
            </a:r>
          </a:p>
          <a:p>
            <a:r>
              <a:rPr lang="en-US" dirty="0" smtClean="0"/>
              <a:t>Accumulation of soil particles compact to other </a:t>
            </a:r>
          </a:p>
          <a:p>
            <a:r>
              <a:rPr lang="en-US" dirty="0" smtClean="0"/>
              <a:t>Finally rock will appeared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122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197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WILDLIFE</vt:lpstr>
      <vt:lpstr>Maintenance of Ecosystem</vt:lpstr>
      <vt:lpstr>1.Lithosphere</vt:lpstr>
      <vt:lpstr>1.Sand  particles</vt:lpstr>
      <vt:lpstr>3.Soil Water</vt:lpstr>
      <vt:lpstr>Erosion</vt:lpstr>
      <vt:lpstr>Water body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WILDLIFE</dc:title>
  <dc:creator>Kashif Manzoor</dc:creator>
  <cp:lastModifiedBy>Kashif Manzoor</cp:lastModifiedBy>
  <cp:revision>10</cp:revision>
  <dcterms:created xsi:type="dcterms:W3CDTF">2015-10-23T01:53:16Z</dcterms:created>
  <dcterms:modified xsi:type="dcterms:W3CDTF">2015-10-27T05:07:30Z</dcterms:modified>
</cp:coreProperties>
</file>