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Hazards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).</a:t>
            </a:r>
            <a:r>
              <a:rPr lang="en-US" dirty="0" smtClean="0"/>
              <a:t>natural hazards   </a:t>
            </a:r>
            <a:r>
              <a:rPr lang="en-US" dirty="0" smtClean="0"/>
              <a:t>b).</a:t>
            </a:r>
            <a:r>
              <a:rPr lang="en-US" dirty="0" smtClean="0"/>
              <a:t>Anthropogenic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Dormant if active </a:t>
            </a:r>
            <a:r>
              <a:rPr lang="en-US" dirty="0" err="1" smtClean="0"/>
              <a:t>unstopable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Inactive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maintain earth’s dynamic equilibrium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Contribution of atmosphere O=21%, N=78%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Due to increase in human population CH4, CO2, NOX and water </a:t>
            </a:r>
            <a:r>
              <a:rPr lang="en-US" dirty="0" err="1" smtClean="0"/>
              <a:t>vapours</a:t>
            </a:r>
            <a:r>
              <a:rPr lang="en-US" dirty="0" smtClean="0"/>
              <a:t> are the source of global warming</a:t>
            </a:r>
          </a:p>
          <a:p>
            <a:pPr marL="0" indent="0">
              <a:buNone/>
            </a:pPr>
            <a:r>
              <a:rPr lang="en-US" b="1" i="1" u="sng" dirty="0" smtClean="0"/>
              <a:t>Wild-fire:</a:t>
            </a:r>
            <a:r>
              <a:rPr lang="en-US" dirty="0" smtClean="0"/>
              <a:t> it is the type of nature hazards </a:t>
            </a:r>
          </a:p>
          <a:p>
            <a:pPr marL="0" indent="0">
              <a:buNone/>
            </a:pPr>
            <a:r>
              <a:rPr lang="en-US" b="1" i="1" u="sng" dirty="0" smtClean="0"/>
              <a:t>There are three types of fire;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1).Ground Fire   2).Surface fire   3)Crown fire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1).Ground Fire</a:t>
            </a:r>
            <a:r>
              <a:rPr lang="en-US" dirty="0" smtClean="0"/>
              <a:t>: The smoldering of organic matter …..near the road,  gases, fired</a:t>
            </a:r>
          </a:p>
          <a:p>
            <a:pPr marL="0" indent="0">
              <a:buNone/>
            </a:pPr>
            <a:r>
              <a:rPr lang="en-US" b="1" i="1" u="sng" dirty="0" smtClean="0"/>
              <a:t>2).Surface fire</a:t>
            </a:r>
            <a:r>
              <a:rPr lang="en-US" dirty="0" smtClean="0"/>
              <a:t>: Along the surface (to manage forest recommended)</a:t>
            </a:r>
          </a:p>
          <a:p>
            <a:pPr marL="0" indent="0">
              <a:buNone/>
            </a:pPr>
            <a:r>
              <a:rPr lang="en-US" b="1" i="1" u="sng" dirty="0" smtClean="0"/>
              <a:t>3).Crown Fire</a:t>
            </a:r>
            <a:r>
              <a:rPr lang="en-US" dirty="0" smtClean="0"/>
              <a:t>: Canopy of forest –most destructive</a:t>
            </a:r>
          </a:p>
          <a:p>
            <a:r>
              <a:rPr lang="en-US" b="1" i="1" u="sng" dirty="0" smtClean="0"/>
              <a:t>The natural hazards are in </a:t>
            </a:r>
            <a:r>
              <a:rPr lang="en-US" b="1" i="1" u="sng" dirty="0" err="1" smtClean="0"/>
              <a:t>favour</a:t>
            </a:r>
            <a:r>
              <a:rPr lang="en-US" b="1" i="1" u="sng" dirty="0" smtClean="0"/>
              <a:t> of nature.</a:t>
            </a:r>
            <a:endParaRPr lang="en-US" dirty="0" smtClean="0"/>
          </a:p>
          <a:p>
            <a:pPr marL="0" indent="0">
              <a:buNone/>
            </a:pPr>
            <a:r>
              <a:rPr lang="en-US" b="1" i="1" u="sng" dirty="0" smtClean="0"/>
              <a:t>Advantages of Fire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Old outgrowths are replaced by new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Diseased plants are no more there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Plants have cones that burst when ignition</a:t>
            </a:r>
          </a:p>
          <a:p>
            <a:pPr marL="0" indent="0">
              <a:buNone/>
            </a:pPr>
            <a:r>
              <a:rPr lang="en-US" b="1" i="1" u="sng" dirty="0" err="1" smtClean="0"/>
              <a:t>Fimbos</a:t>
            </a:r>
            <a:r>
              <a:rPr lang="en-US" b="1" i="1" u="sng" dirty="0" smtClean="0"/>
              <a:t> species(seed germination):</a:t>
            </a:r>
          </a:p>
          <a:p>
            <a:r>
              <a:rPr lang="en-US" dirty="0" smtClean="0"/>
              <a:t> flowers have commercial values</a:t>
            </a:r>
          </a:p>
          <a:p>
            <a:r>
              <a:rPr lang="en-US" dirty="0" smtClean="0"/>
              <a:t>Cones burst for dispersal of seeds </a:t>
            </a:r>
            <a:r>
              <a:rPr lang="en-US" dirty="0" err="1" smtClean="0"/>
              <a:t>e.g</a:t>
            </a:r>
            <a:r>
              <a:rPr lang="en-US" dirty="0" smtClean="0"/>
              <a:t>; SYDROUS, CHEEL, DEWDAR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1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Natural hazards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Geological hazards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Hydrological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Metereological</a:t>
            </a:r>
            <a:r>
              <a:rPr lang="en-US" dirty="0" smtClean="0"/>
              <a:t>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Extra terrestrial hazards</a:t>
            </a:r>
          </a:p>
          <a:p>
            <a:pPr marL="0" indent="0">
              <a:buNone/>
            </a:pPr>
            <a:r>
              <a:rPr lang="en-US" b="1" i="1" u="sng" dirty="0" smtClean="0"/>
              <a:t>1.Geological hazards:</a:t>
            </a:r>
            <a:r>
              <a:rPr lang="en-US" dirty="0" smtClean="0"/>
              <a:t> Earth-quake</a:t>
            </a:r>
          </a:p>
          <a:p>
            <a:pPr marL="0" indent="0">
              <a:buNone/>
            </a:pPr>
            <a:r>
              <a:rPr lang="en-US" b="1" i="1" u="sng" dirty="0" err="1" smtClean="0"/>
              <a:t>Siesmology</a:t>
            </a:r>
            <a:r>
              <a:rPr lang="en-US" b="1" i="1" u="sng" dirty="0" smtClean="0"/>
              <a:t>:</a:t>
            </a:r>
            <a:r>
              <a:rPr lang="en-US" dirty="0" smtClean="0"/>
              <a:t> the branch of science which deals with earth earthquakes.</a:t>
            </a:r>
          </a:p>
          <a:p>
            <a:pPr marL="0" indent="0">
              <a:buNone/>
            </a:pPr>
            <a:r>
              <a:rPr lang="en-US" b="1" i="1" u="sng" dirty="0" err="1" smtClean="0"/>
              <a:t>Siesmograph:</a:t>
            </a:r>
            <a:r>
              <a:rPr lang="en-US" dirty="0" err="1" smtClean="0"/>
              <a:t>The</a:t>
            </a:r>
            <a:r>
              <a:rPr lang="en-US" dirty="0" smtClean="0"/>
              <a:t> instrument to measure the intensity of earthquakes</a:t>
            </a:r>
            <a:r>
              <a:rPr lang="en-US" b="1" i="1" u="sng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; Rector scale</a:t>
            </a:r>
          </a:p>
          <a:p>
            <a:r>
              <a:rPr lang="en-US" dirty="0" smtClean="0"/>
              <a:t>More than 7 reading on </a:t>
            </a:r>
            <a:r>
              <a:rPr lang="en-US" dirty="0" err="1" smtClean="0"/>
              <a:t>siesmograph</a:t>
            </a:r>
            <a:r>
              <a:rPr lang="en-US" dirty="0" smtClean="0"/>
              <a:t> is severe.</a:t>
            </a:r>
          </a:p>
        </p:txBody>
      </p:sp>
    </p:spTree>
    <p:extLst>
      <p:ext uri="{BB962C8B-B14F-4D97-AF65-F5344CB8AC3E}">
        <p14:creationId xmlns:p14="http://schemas.microsoft.com/office/powerpoint/2010/main" val="205162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WILDLIFE</vt:lpstr>
      <vt:lpstr>Hazards</vt:lpstr>
      <vt:lpstr>.</vt:lpstr>
      <vt:lpstr>Natural hazards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6</cp:revision>
  <dcterms:created xsi:type="dcterms:W3CDTF">2015-10-23T01:53:16Z</dcterms:created>
  <dcterms:modified xsi:type="dcterms:W3CDTF">2015-10-27T15:55:36Z</dcterms:modified>
</cp:coreProperties>
</file>