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457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809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300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308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239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93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65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829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61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341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78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7AF4C-6FD8-410F-B262-2FFE5E1C0B36}" type="datetimeFigureOut">
              <a:rPr lang="en-US" smtClean="0"/>
              <a:t>10/27/2015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FF55E-B4DD-4B52-88BA-712D4F7350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559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WILDLIFE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NO. 10</a:t>
            </a:r>
          </a:p>
          <a:p>
            <a:r>
              <a:rPr lang="en-US" dirty="0" smtClean="0"/>
              <a:t>10-09-2015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343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u="sng" dirty="0" smtClean="0"/>
              <a:t>Neutron</a:t>
            </a:r>
            <a:br>
              <a:rPr lang="en-US" b="1" i="1" u="sng" dirty="0" smtClean="0"/>
            </a:br>
            <a:r>
              <a:rPr lang="en-US" dirty="0" smtClean="0"/>
              <a:t>(</a:t>
            </a:r>
            <a:r>
              <a:rPr lang="en-US" u="sng" dirty="0" smtClean="0"/>
              <a:t>Also known as radiations</a:t>
            </a:r>
            <a:r>
              <a:rPr lang="en-US" dirty="0" smtClean="0"/>
              <a:t>)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From nucleus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Carry no charge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Compelled to emit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Nuclear reactor plant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	_ Chain reaction starts</a:t>
            </a:r>
          </a:p>
          <a:p>
            <a:pPr marL="0" indent="0">
              <a:buNone/>
            </a:pPr>
            <a:r>
              <a:rPr lang="en-US" b="1" i="1" u="sng" dirty="0" smtClean="0"/>
              <a:t>Difference b/w x-rays and gamma rays: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_ to make unstable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X-rays have longer wavelength than gamma rays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They are originated from outer electron shell rather than nucleus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54335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Cosmic Rays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They are mixture of electromagnetic and corpuscular radiations</a:t>
            </a:r>
          </a:p>
          <a:p>
            <a:r>
              <a:rPr lang="en-US" dirty="0" smtClean="0"/>
              <a:t>Ozone layer depletion (</a:t>
            </a:r>
            <a:r>
              <a:rPr lang="en-US" dirty="0" err="1" smtClean="0"/>
              <a:t>Brazillian</a:t>
            </a:r>
            <a:r>
              <a:rPr lang="en-US" dirty="0" smtClean="0"/>
              <a:t> Tropic forest Lungs of globe)</a:t>
            </a:r>
          </a:p>
          <a:p>
            <a:pPr marL="0" indent="0">
              <a:buNone/>
            </a:pPr>
            <a:r>
              <a:rPr lang="en-US" b="1" i="1" u="sng" dirty="0" smtClean="0"/>
              <a:t>Ozone hole</a:t>
            </a:r>
            <a:r>
              <a:rPr lang="en-US" dirty="0" smtClean="0"/>
              <a:t>: </a:t>
            </a:r>
          </a:p>
          <a:p>
            <a:r>
              <a:rPr lang="en-US" dirty="0" smtClean="0"/>
              <a:t>detected at Antarctica</a:t>
            </a:r>
          </a:p>
          <a:p>
            <a:r>
              <a:rPr lang="en-US" dirty="0" smtClean="0"/>
              <a:t>CFCs (</a:t>
            </a:r>
            <a:r>
              <a:rPr lang="en-US" dirty="0" err="1" smtClean="0"/>
              <a:t>chloro</a:t>
            </a:r>
            <a:r>
              <a:rPr lang="en-US" dirty="0" smtClean="0"/>
              <a:t>-</a:t>
            </a:r>
            <a:r>
              <a:rPr lang="en-US" dirty="0" err="1" smtClean="0"/>
              <a:t>fluoro</a:t>
            </a:r>
            <a:r>
              <a:rPr lang="en-US" dirty="0"/>
              <a:t>-</a:t>
            </a:r>
            <a:r>
              <a:rPr lang="en-US" dirty="0" smtClean="0"/>
              <a:t>Carbons are formed when </a:t>
            </a:r>
            <a:r>
              <a:rPr lang="en-US" dirty="0" err="1" smtClean="0"/>
              <a:t>valency</a:t>
            </a:r>
            <a:r>
              <a:rPr lang="en-US" dirty="0" smtClean="0"/>
              <a:t> of carbon is satisfied with halogens.</a:t>
            </a:r>
          </a:p>
          <a:p>
            <a:r>
              <a:rPr lang="en-US" dirty="0" err="1" smtClean="0"/>
              <a:t>Bromo</a:t>
            </a:r>
            <a:r>
              <a:rPr lang="en-US" dirty="0" smtClean="0"/>
              <a:t>-</a:t>
            </a:r>
            <a:r>
              <a:rPr lang="en-US" dirty="0" err="1" smtClean="0"/>
              <a:t>fluoro</a:t>
            </a:r>
            <a:r>
              <a:rPr lang="en-US" dirty="0" smtClean="0"/>
              <a:t>-carbons (BFCs) are more destructive than CHCl</a:t>
            </a:r>
            <a:r>
              <a:rPr lang="en-US" sz="2200" dirty="0" smtClean="0"/>
              <a:t>4. </a:t>
            </a:r>
            <a:r>
              <a:rPr lang="en-US" dirty="0" smtClean="0"/>
              <a:t>But they are not very important  because they are present in very less amount.</a:t>
            </a:r>
          </a:p>
          <a:p>
            <a:r>
              <a:rPr lang="en-US" dirty="0" smtClean="0"/>
              <a:t>Ozone hole is not actual hole, it is only the thickening of O</a:t>
            </a:r>
            <a:r>
              <a:rPr lang="en-US" sz="2600" dirty="0" smtClean="0"/>
              <a:t>3</a:t>
            </a:r>
            <a:r>
              <a:rPr lang="en-US" dirty="0" smtClean="0"/>
              <a:t> layer.</a:t>
            </a:r>
          </a:p>
          <a:p>
            <a:r>
              <a:rPr lang="en-US" dirty="0" smtClean="0"/>
              <a:t>Entire globe is connected with air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976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Pollutants move from area of higher temperature to area of lower temperature.</a:t>
            </a:r>
          </a:p>
          <a:p>
            <a:pPr marL="0" indent="0">
              <a:buNone/>
            </a:pPr>
            <a:r>
              <a:rPr lang="en-US" b="1" i="1" u="sng" dirty="0" smtClean="0"/>
              <a:t>Radiation</a:t>
            </a:r>
            <a:r>
              <a:rPr lang="en-US" dirty="0" smtClean="0"/>
              <a:t>: </a:t>
            </a:r>
          </a:p>
          <a:p>
            <a:r>
              <a:rPr lang="en-US" dirty="0" smtClean="0"/>
              <a:t>It is the emission of rays and particles from a source.</a:t>
            </a:r>
          </a:p>
          <a:p>
            <a:pPr marL="0" indent="0">
              <a:buNone/>
            </a:pPr>
            <a:r>
              <a:rPr lang="en-US" b="1" i="1" u="sng" dirty="0" smtClean="0"/>
              <a:t>Types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Electromagnetic radiations made up of short wavelength </a:t>
            </a:r>
            <a:r>
              <a:rPr lang="en-US" dirty="0" err="1" smtClean="0"/>
              <a:t>e.g</a:t>
            </a:r>
            <a:r>
              <a:rPr lang="en-US" dirty="0" smtClean="0"/>
              <a:t>; Gamma rays, X-rays, UV rays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Corpuscular radiations made up of alpha and beta rays.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525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/>
              <a:t>Radioactive Substances</a:t>
            </a:r>
            <a:endParaRPr lang="en-US" b="1" i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elements that emit. when pass through matter cause ionization.</a:t>
            </a:r>
          </a:p>
          <a:p>
            <a:r>
              <a:rPr lang="en-US" dirty="0" smtClean="0"/>
              <a:t>Alpha particles are positively charged radiations convert stable elements into unstable elements.</a:t>
            </a:r>
          </a:p>
          <a:p>
            <a:pPr marL="0" indent="0">
              <a:buNone/>
            </a:pPr>
            <a:r>
              <a:rPr lang="en-US" b="1" i="1" u="sng" dirty="0" smtClean="0"/>
              <a:t>Properties of Alpha rays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+</a:t>
            </a:r>
            <a:r>
              <a:rPr lang="en-US" dirty="0" err="1" smtClean="0"/>
              <a:t>vely</a:t>
            </a:r>
            <a:r>
              <a:rPr lang="en-US" dirty="0" smtClean="0"/>
              <a:t> charged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They can be stopped by paper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They can travel few cm in air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They can cause local ionization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7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/>
              <a:t>Properties of </a:t>
            </a:r>
            <a:r>
              <a:rPr lang="en-US" b="1" i="1" u="sng" dirty="0" smtClean="0"/>
              <a:t>Beta </a:t>
            </a:r>
            <a:r>
              <a:rPr lang="en-US" b="1" i="1" u="sng" dirty="0"/>
              <a:t>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-</a:t>
            </a:r>
            <a:r>
              <a:rPr lang="en-US" dirty="0" err="1" smtClean="0"/>
              <a:t>vely</a:t>
            </a:r>
            <a:r>
              <a:rPr lang="en-US" dirty="0" smtClean="0"/>
              <a:t> charged particles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Can gain entry through skin and cause ionization.</a:t>
            </a:r>
          </a:p>
          <a:p>
            <a:pPr marL="0" indent="0">
              <a:buNone/>
            </a:pPr>
            <a:r>
              <a:rPr lang="en-US" b="1" i="1" u="sng" dirty="0"/>
              <a:t>Properties of </a:t>
            </a:r>
            <a:r>
              <a:rPr lang="en-US" b="1" i="1" u="sng" dirty="0" smtClean="0"/>
              <a:t>Gamma rays: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No charge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Emit from nucleus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They can pass through organisms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Cause ionization or cross animal body without ionization.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687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256</Words>
  <Application>Microsoft Office PowerPoint</Application>
  <PresentationFormat>On-screen Show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WILDLIFE</vt:lpstr>
      <vt:lpstr>Neutron (Also known as radiations)</vt:lpstr>
      <vt:lpstr>Cosmic Rays</vt:lpstr>
      <vt:lpstr>PowerPoint Presentation</vt:lpstr>
      <vt:lpstr>Radioactive Substances</vt:lpstr>
      <vt:lpstr>Properties of Beta rays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WILDLIFE</dc:title>
  <dc:creator>Kashif Manzoor</dc:creator>
  <cp:lastModifiedBy>Kashif Manzoor</cp:lastModifiedBy>
  <cp:revision>47</cp:revision>
  <dcterms:created xsi:type="dcterms:W3CDTF">2015-10-23T01:53:16Z</dcterms:created>
  <dcterms:modified xsi:type="dcterms:W3CDTF">2015-10-27T18:42:08Z</dcterms:modified>
</cp:coreProperties>
</file>