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10</a:t>
            </a:r>
          </a:p>
          <a:p>
            <a:r>
              <a:rPr lang="en-US" dirty="0" smtClean="0"/>
              <a:t>10-09-2015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Neutron</a:t>
            </a:r>
            <a:br>
              <a:rPr lang="en-US" b="1" i="1" u="sng" dirty="0" smtClean="0"/>
            </a:br>
            <a:r>
              <a:rPr lang="en-US" dirty="0" smtClean="0"/>
              <a:t>(</a:t>
            </a:r>
            <a:r>
              <a:rPr lang="en-US" u="sng" dirty="0" smtClean="0"/>
              <a:t>Also known as radiations</a:t>
            </a:r>
            <a:r>
              <a:rPr lang="en-US" dirty="0" smtClean="0"/>
              <a:t>)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Carry no 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Compelled to emit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Nuclear reactor plant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_ Chain reaction starts</a:t>
            </a:r>
          </a:p>
          <a:p>
            <a:pPr marL="0" indent="0">
              <a:buNone/>
            </a:pPr>
            <a:r>
              <a:rPr lang="en-US" b="1" i="1" u="sng" dirty="0" smtClean="0"/>
              <a:t>Difference b/w x-rays and gamma rays: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to make unstable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X-rays have longer wavelength than gamma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originated from outer electron shell rather than nucleus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Cosmic Rays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They are mixture of electromagnetic and corpuscular radiations</a:t>
            </a:r>
          </a:p>
          <a:p>
            <a:r>
              <a:rPr lang="en-US" dirty="0" smtClean="0"/>
              <a:t>Ozone layer depletion (</a:t>
            </a:r>
            <a:r>
              <a:rPr lang="en-US" dirty="0" err="1" smtClean="0"/>
              <a:t>Brazillian</a:t>
            </a:r>
            <a:r>
              <a:rPr lang="en-US" dirty="0" smtClean="0"/>
              <a:t> Tropic forest Lungs of globe)</a:t>
            </a:r>
          </a:p>
          <a:p>
            <a:pPr marL="0" indent="0">
              <a:buNone/>
            </a:pPr>
            <a:r>
              <a:rPr lang="en-US" b="1" i="1" u="sng" dirty="0" smtClean="0"/>
              <a:t>Ozone hole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detected at Antarctica</a:t>
            </a:r>
          </a:p>
          <a:p>
            <a:r>
              <a:rPr lang="en-US" dirty="0" smtClean="0"/>
              <a:t>CFCs (</a:t>
            </a:r>
            <a:r>
              <a:rPr lang="en-US" dirty="0" err="1" smtClean="0"/>
              <a:t>chloro</a:t>
            </a:r>
            <a:r>
              <a:rPr lang="en-US" dirty="0" smtClean="0"/>
              <a:t>-</a:t>
            </a:r>
            <a:r>
              <a:rPr lang="en-US" dirty="0" err="1" smtClean="0"/>
              <a:t>fluoro</a:t>
            </a:r>
            <a:r>
              <a:rPr lang="en-US" dirty="0"/>
              <a:t>-</a:t>
            </a:r>
            <a:r>
              <a:rPr lang="en-US" dirty="0" smtClean="0"/>
              <a:t>Carbons are formed when </a:t>
            </a:r>
            <a:r>
              <a:rPr lang="en-US" dirty="0" err="1" smtClean="0"/>
              <a:t>valency</a:t>
            </a:r>
            <a:r>
              <a:rPr lang="en-US" dirty="0" smtClean="0"/>
              <a:t> of carbon is satisfied with halogens.</a:t>
            </a:r>
          </a:p>
          <a:p>
            <a:r>
              <a:rPr lang="en-US" dirty="0" err="1" smtClean="0"/>
              <a:t>Bromo</a:t>
            </a:r>
            <a:r>
              <a:rPr lang="en-US" dirty="0" smtClean="0"/>
              <a:t>-</a:t>
            </a:r>
            <a:r>
              <a:rPr lang="en-US" dirty="0" err="1" smtClean="0"/>
              <a:t>fluoro</a:t>
            </a:r>
            <a:r>
              <a:rPr lang="en-US" dirty="0" smtClean="0"/>
              <a:t>-carbons (BFCs) are more destructive than CHCl</a:t>
            </a:r>
            <a:r>
              <a:rPr lang="en-US" sz="2200" dirty="0" smtClean="0"/>
              <a:t>4. </a:t>
            </a:r>
            <a:r>
              <a:rPr lang="en-US" dirty="0" smtClean="0"/>
              <a:t>But they are not very important  because they are present in very less amount.</a:t>
            </a:r>
          </a:p>
          <a:p>
            <a:r>
              <a:rPr lang="en-US" dirty="0" smtClean="0"/>
              <a:t>Ozone hole is not actual hole, it is only the thickening of O</a:t>
            </a:r>
            <a:r>
              <a:rPr lang="en-US" sz="2600" dirty="0" smtClean="0"/>
              <a:t>3</a:t>
            </a:r>
            <a:r>
              <a:rPr lang="en-US" dirty="0" smtClean="0"/>
              <a:t> layer.</a:t>
            </a:r>
          </a:p>
          <a:p>
            <a:r>
              <a:rPr lang="en-US" dirty="0" smtClean="0"/>
              <a:t>Entire globe is connected with air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7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Pollutants move from area of higher temperature to area of lower temperature.</a:t>
            </a:r>
          </a:p>
          <a:p>
            <a:pPr marL="0" indent="0">
              <a:buNone/>
            </a:pPr>
            <a:r>
              <a:rPr lang="en-US" b="1" i="1" u="sng" dirty="0" smtClean="0"/>
              <a:t>Radiation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It is the emission of rays and particles from a source.</a:t>
            </a:r>
          </a:p>
          <a:p>
            <a:pPr marL="0" indent="0">
              <a:buNone/>
            </a:pPr>
            <a:r>
              <a:rPr lang="en-US" b="1" i="1" u="sng" dirty="0" smtClean="0"/>
              <a:t>Types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Electromagnetic radiations made up of short wavelength </a:t>
            </a:r>
            <a:r>
              <a:rPr lang="en-US" dirty="0" err="1" smtClean="0"/>
              <a:t>e.g</a:t>
            </a:r>
            <a:r>
              <a:rPr lang="en-US" dirty="0" smtClean="0"/>
              <a:t>; Gamma rays, X-rays, UV rays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Corpuscular radiations made up of alpha and beta 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2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Radioactive Substances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elements that emit. when pass through matter cause ionization.</a:t>
            </a:r>
          </a:p>
          <a:p>
            <a:r>
              <a:rPr lang="en-US" dirty="0" smtClean="0"/>
              <a:t>Alpha particles are positively charged radiations convert stable elements into unstable elements.</a:t>
            </a:r>
          </a:p>
          <a:p>
            <a:pPr marL="0" indent="0">
              <a:buNone/>
            </a:pPr>
            <a:r>
              <a:rPr lang="en-US" b="1" i="1" u="sng" dirty="0" smtClean="0"/>
              <a:t>Properties of Alpha rays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+</a:t>
            </a:r>
            <a:r>
              <a:rPr lang="en-US" dirty="0" err="1" smtClean="0"/>
              <a:t>vely</a:t>
            </a:r>
            <a:r>
              <a:rPr lang="en-US" dirty="0" smtClean="0"/>
              <a:t> charged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be stopped by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travel few cm in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cause local ionization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Properties of </a:t>
            </a:r>
            <a:r>
              <a:rPr lang="en-US" b="1" i="1" u="sng" dirty="0" smtClean="0"/>
              <a:t>Beta </a:t>
            </a:r>
            <a:r>
              <a:rPr lang="en-US" b="1" i="1" u="sng" dirty="0"/>
              <a:t>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</a:t>
            </a:r>
            <a:r>
              <a:rPr lang="en-US" dirty="0" err="1" smtClean="0"/>
              <a:t>vely</a:t>
            </a:r>
            <a:r>
              <a:rPr lang="en-US" dirty="0" smtClean="0"/>
              <a:t> charged particles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gain entry through skin and cause ionization.</a:t>
            </a:r>
          </a:p>
          <a:p>
            <a:pPr marL="0" indent="0">
              <a:buNone/>
            </a:pPr>
            <a:r>
              <a:rPr lang="en-US" b="1" i="1" u="sng" dirty="0"/>
              <a:t>Properties of </a:t>
            </a:r>
            <a:r>
              <a:rPr lang="en-US" b="1" i="1" u="sng" dirty="0" smtClean="0"/>
              <a:t>Gamma rays: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Emit from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pass through organisms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Cause ionization or cross animal body without ionization.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8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WILDLIFE</vt:lpstr>
      <vt:lpstr>Neutron (Also known as radiations)</vt:lpstr>
      <vt:lpstr>Cosmic Rays</vt:lpstr>
      <vt:lpstr>PowerPoint Presentation</vt:lpstr>
      <vt:lpstr>Radioactive Substances</vt:lpstr>
      <vt:lpstr>Properties of Beta 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47</cp:revision>
  <dcterms:created xsi:type="dcterms:W3CDTF">2015-10-23T01:53:16Z</dcterms:created>
  <dcterms:modified xsi:type="dcterms:W3CDTF">2015-10-27T18:42:08Z</dcterms:modified>
</cp:coreProperties>
</file>