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11</a:t>
            </a:r>
          </a:p>
          <a:p>
            <a:r>
              <a:rPr lang="en-US" dirty="0" smtClean="0"/>
              <a:t>14-09-2015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Cosmic rays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</a:t>
            </a:r>
            <a:r>
              <a:rPr lang="en-US" dirty="0" smtClean="0"/>
              <a:t>lectromagnetic </a:t>
            </a:r>
            <a:r>
              <a:rPr lang="en-US" dirty="0"/>
              <a:t>and corpuscular </a:t>
            </a:r>
            <a:r>
              <a:rPr lang="en-US" dirty="0" smtClean="0"/>
              <a:t>radiations </a:t>
            </a:r>
            <a:r>
              <a:rPr lang="en-US" dirty="0" smtClean="0"/>
              <a:t>collectively </a:t>
            </a:r>
            <a:r>
              <a:rPr lang="en-US" dirty="0" smtClean="0"/>
              <a:t>called as </a:t>
            </a:r>
            <a:r>
              <a:rPr lang="en-US" b="1" dirty="0" smtClean="0"/>
              <a:t>cosmic rays</a:t>
            </a:r>
          </a:p>
          <a:p>
            <a:pPr marL="0" indent="0">
              <a:buNone/>
            </a:pPr>
            <a:r>
              <a:rPr lang="en-US" b="1" i="1" u="sng" dirty="0" smtClean="0"/>
              <a:t>Background rays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Cosmic rays and radiations of hydrosphere and lithosphere are called as </a:t>
            </a:r>
            <a:r>
              <a:rPr lang="en-US" dirty="0"/>
              <a:t>background </a:t>
            </a:r>
            <a:r>
              <a:rPr lang="en-US" dirty="0" smtClean="0"/>
              <a:t>rays.</a:t>
            </a:r>
          </a:p>
          <a:p>
            <a:pPr marL="0" indent="0">
              <a:buNone/>
            </a:pPr>
            <a:r>
              <a:rPr lang="en-US" b="1" i="1" u="sng" dirty="0" smtClean="0"/>
              <a:t>Sources of Radiations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Fall out from atomic weapons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Atomic waste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Machines used in treatment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Radioactive substances scatter in atmosphere.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Alpha particles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grasses are  matter that trap alpha particles,- herbivores –carnivores – humans</a:t>
            </a:r>
          </a:p>
          <a:p>
            <a:pPr marL="0" indent="0">
              <a:buNone/>
            </a:pPr>
            <a:r>
              <a:rPr lang="en-US" b="1" i="1" u="sng" dirty="0" err="1" smtClean="0"/>
              <a:t>Biomagnification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Each trophic level increases the particles more the more radiations eaten in </a:t>
            </a:r>
            <a:r>
              <a:rPr lang="en-US" dirty="0"/>
              <a:t>humans.</a:t>
            </a:r>
            <a:endParaRPr lang="en-US" dirty="0" smtClean="0"/>
          </a:p>
          <a:p>
            <a:pPr marL="0" indent="0">
              <a:buNone/>
            </a:pPr>
            <a:r>
              <a:rPr lang="en-US" b="1" i="1" u="sng" dirty="0" smtClean="0"/>
              <a:t>Phytoplankton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They </a:t>
            </a:r>
            <a:r>
              <a:rPr lang="en-US" dirty="0"/>
              <a:t>are </a:t>
            </a:r>
            <a:r>
              <a:rPr lang="en-US" dirty="0" smtClean="0"/>
              <a:t>unstable to maintain directions.</a:t>
            </a:r>
          </a:p>
          <a:p>
            <a:pPr marL="0" indent="0">
              <a:buNone/>
            </a:pPr>
            <a:r>
              <a:rPr lang="en-US" b="1" i="1" u="sng" dirty="0" smtClean="0"/>
              <a:t>Nektons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They can maintain directions according to will.</a:t>
            </a:r>
          </a:p>
          <a:p>
            <a:pPr marL="0" indent="0">
              <a:buNone/>
            </a:pPr>
            <a:r>
              <a:rPr lang="en-US" b="1" i="1" u="sng" dirty="0" smtClean="0"/>
              <a:t>Periphery</a:t>
            </a:r>
            <a:r>
              <a:rPr lang="en-US" dirty="0" smtClean="0"/>
              <a:t>:</a:t>
            </a:r>
          </a:p>
          <a:p>
            <a:r>
              <a:rPr lang="en-US" dirty="0" smtClean="0"/>
              <a:t>Like snails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2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Planktons 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0.00001ppm –insects 0.0001ppm – 0.001ppm-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0.01ppm small fish – 0.1ppm</a:t>
            </a:r>
          </a:p>
          <a:p>
            <a:pPr marL="0" indent="0">
              <a:buNone/>
            </a:pPr>
            <a:r>
              <a:rPr lang="en-US" b="1" i="1" u="sng" dirty="0" smtClean="0"/>
              <a:t>Filter feeder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Ingest the particles and magnified each trophic level</a:t>
            </a:r>
          </a:p>
          <a:p>
            <a:pPr marL="0" indent="0">
              <a:buNone/>
            </a:pPr>
            <a:r>
              <a:rPr lang="en-US" b="1" i="1" u="sng" dirty="0" smtClean="0"/>
              <a:t>Habitat Fragmentation</a:t>
            </a:r>
            <a:r>
              <a:rPr lang="en-US" dirty="0" smtClean="0"/>
              <a:t>:</a:t>
            </a:r>
          </a:p>
          <a:p>
            <a:r>
              <a:rPr lang="en-US" u="sng" dirty="0" smtClean="0"/>
              <a:t>A single large ecosystem divided into fragments (components).</a:t>
            </a:r>
          </a:p>
          <a:p>
            <a:r>
              <a:rPr lang="en-US" dirty="0" smtClean="0"/>
              <a:t>Its major cause is </a:t>
            </a:r>
            <a:r>
              <a:rPr lang="en-US" b="1" dirty="0" smtClean="0"/>
              <a:t>inbreeding</a:t>
            </a:r>
          </a:p>
          <a:p>
            <a:r>
              <a:rPr lang="en-US" dirty="0" smtClean="0"/>
              <a:t>Recessive genes appear in next generations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_ minimum viable population size the populations are unlike to recover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77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i="1" u="sng" dirty="0" smtClean="0"/>
              <a:t>Deer MVPS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u="sng" dirty="0" err="1" smtClean="0"/>
              <a:t>H.Fragmentation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Minimum viable population size 100</a:t>
            </a:r>
          </a:p>
          <a:p>
            <a:r>
              <a:rPr lang="en-US" dirty="0" smtClean="0"/>
              <a:t>Unable to cross the barriers</a:t>
            </a:r>
          </a:p>
          <a:p>
            <a:r>
              <a:rPr lang="en-US" dirty="0" smtClean="0"/>
              <a:t>Ultimately extinct from nature</a:t>
            </a:r>
          </a:p>
          <a:p>
            <a:pPr marL="0" indent="0">
              <a:buNone/>
            </a:pPr>
            <a:r>
              <a:rPr lang="en-US" b="1" i="1" u="sng" dirty="0" smtClean="0"/>
              <a:t>Positive Effect</a:t>
            </a:r>
            <a:r>
              <a:rPr lang="en-US" dirty="0" smtClean="0"/>
              <a:t>: Speciation</a:t>
            </a:r>
          </a:p>
          <a:p>
            <a:pPr marL="0" indent="0" algn="ctr">
              <a:buNone/>
            </a:pPr>
            <a:r>
              <a:rPr lang="en-US" sz="3500" b="1" i="1" u="sng" dirty="0" smtClean="0"/>
              <a:t>Two major role of forest</a:t>
            </a:r>
          </a:p>
          <a:p>
            <a:pPr marL="0" indent="0">
              <a:buNone/>
            </a:pPr>
            <a:r>
              <a:rPr lang="en-US" b="1" i="1" u="sng" dirty="0" smtClean="0"/>
              <a:t>1.Protective Role of forest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minimize pollution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Stop erosion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Shelter  to </a:t>
            </a:r>
            <a:r>
              <a:rPr lang="en-US" dirty="0" err="1" smtClean="0"/>
              <a:t>biodiveristy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8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2.Productive Role of Forest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Fruits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Flowers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Medicines</a:t>
            </a:r>
          </a:p>
          <a:p>
            <a:pPr marL="0" indent="0" algn="ctr">
              <a:buNone/>
            </a:pPr>
            <a:r>
              <a:rPr lang="en-US" sz="3600" b="1" i="1" u="sng" dirty="0"/>
              <a:t> </a:t>
            </a:r>
            <a:r>
              <a:rPr lang="en-US" sz="3600" b="1" i="1" u="sng" dirty="0" smtClean="0"/>
              <a:t>No Forest=No Wildlife</a:t>
            </a:r>
            <a:endParaRPr lang="en-US" sz="3600" b="1" i="1" u="sng" dirty="0"/>
          </a:p>
        </p:txBody>
      </p:sp>
    </p:spTree>
    <p:extLst>
      <p:ext uri="{BB962C8B-B14F-4D97-AF65-F5344CB8AC3E}">
        <p14:creationId xmlns:p14="http://schemas.microsoft.com/office/powerpoint/2010/main" val="60364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210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WILDLIFE</vt:lpstr>
      <vt:lpstr>Cosmic rays</vt:lpstr>
      <vt:lpstr>Alpha particles</vt:lpstr>
      <vt:lpstr>Planktons </vt:lpstr>
      <vt:lpstr> Deer MVPS (H.Fragmentation)</vt:lpstr>
      <vt:lpstr>2.Productive Role of Forest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15</cp:revision>
  <dcterms:created xsi:type="dcterms:W3CDTF">2015-10-23T01:53:16Z</dcterms:created>
  <dcterms:modified xsi:type="dcterms:W3CDTF">2015-10-27T18:41:22Z</dcterms:modified>
</cp:coreProperties>
</file>