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57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0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300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08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3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3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6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29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1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34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8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55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Wildlife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17-09-2015</a:t>
            </a:r>
          </a:p>
          <a:p>
            <a:r>
              <a:rPr lang="en-US" dirty="0"/>
              <a:t>T</a:t>
            </a:r>
            <a:r>
              <a:rPr lang="en-US" dirty="0" smtClean="0"/>
              <a:t>hursday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633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b="1" i="1" u="sng" dirty="0" smtClean="0">
                <a:latin typeface="Berlin Sans FB Demi" pitchFamily="34" charset="0"/>
              </a:rPr>
              <a:t>Control Measures of Anthropogenic Hazards OR Remedies.</a:t>
            </a:r>
            <a:endParaRPr lang="en-US" b="1" i="1" u="sng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r>
              <a:rPr lang="en-US" b="1" u="sng" dirty="0" err="1" smtClean="0"/>
              <a:t>H.Fragmentation</a:t>
            </a:r>
            <a:endParaRPr lang="en-US" b="1" u="sng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Inbreeding.</a:t>
            </a:r>
          </a:p>
          <a:p>
            <a:pPr marL="0" indent="0">
              <a:buNone/>
            </a:pPr>
            <a:r>
              <a:rPr lang="en-US" b="1" i="1" u="sng" dirty="0" smtClean="0"/>
              <a:t>Conservation:</a:t>
            </a:r>
          </a:p>
          <a:p>
            <a:pPr marL="0" indent="0">
              <a:buNone/>
            </a:pPr>
            <a:r>
              <a:rPr lang="en-US" dirty="0" smtClean="0"/>
              <a:t>        To maintain genetic variability</a:t>
            </a:r>
          </a:p>
          <a:p>
            <a:pPr marL="0" indent="0">
              <a:buNone/>
            </a:pPr>
            <a:r>
              <a:rPr lang="en-US" b="1" i="1" u="sng" dirty="0" smtClean="0"/>
              <a:t>Hunting</a:t>
            </a:r>
            <a:r>
              <a:rPr lang="en-US" dirty="0" smtClean="0"/>
              <a:t>: </a:t>
            </a:r>
          </a:p>
          <a:p>
            <a:r>
              <a:rPr lang="en-US" dirty="0" smtClean="0"/>
              <a:t>Tradition of Asia</a:t>
            </a:r>
          </a:p>
          <a:p>
            <a:r>
              <a:rPr lang="en-US" dirty="0" smtClean="0"/>
              <a:t>1100 tigers</a:t>
            </a:r>
          </a:p>
          <a:p>
            <a:r>
              <a:rPr lang="en-US" dirty="0" smtClean="0"/>
              <a:t>Biggest hazard of biodiversity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318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>
                <a:latin typeface="Berlin Sans FB Demi" pitchFamily="34" charset="0"/>
              </a:rPr>
              <a:t>Control Measures of Anthropogenic Hazards OR Remedies.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u="sng" dirty="0" smtClean="0"/>
              <a:t>Pollution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      Land pollution=insecticidal pollution</a:t>
            </a:r>
          </a:p>
          <a:p>
            <a:pPr marL="0" indent="0">
              <a:buNone/>
            </a:pPr>
            <a:r>
              <a:rPr lang="en-US" b="1" i="1" u="sng" dirty="0" smtClean="0"/>
              <a:t>Biological Control:</a:t>
            </a:r>
          </a:p>
          <a:p>
            <a:r>
              <a:rPr lang="en-US" dirty="0" smtClean="0"/>
              <a:t>To use of natural predators to kill the pests (insects)</a:t>
            </a:r>
          </a:p>
          <a:p>
            <a:r>
              <a:rPr lang="en-US" dirty="0" smtClean="0"/>
              <a:t>Orchid control (</a:t>
            </a:r>
            <a:r>
              <a:rPr lang="en-US" dirty="0" err="1" smtClean="0"/>
              <a:t>toarse</a:t>
            </a:r>
            <a:r>
              <a:rPr lang="en-US" dirty="0" smtClean="0"/>
              <a:t>)</a:t>
            </a:r>
          </a:p>
          <a:p>
            <a:r>
              <a:rPr lang="en-US" dirty="0" smtClean="0"/>
              <a:t>Rat control (cats)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42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>
                <a:latin typeface="Berlin Sans FB Demi" pitchFamily="34" charset="0"/>
              </a:rPr>
              <a:t>Control Measures of Anthropogenic Hazards OR Remedies.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i="1" u="sng" dirty="0" smtClean="0"/>
              <a:t>Decoy plants</a:t>
            </a:r>
            <a:r>
              <a:rPr lang="en-US" dirty="0" smtClean="0"/>
              <a:t>: (Decorated plants)</a:t>
            </a:r>
          </a:p>
          <a:p>
            <a:r>
              <a:rPr lang="en-US" dirty="0" smtClean="0"/>
              <a:t>The low price crop should be cultivated with high price crop</a:t>
            </a:r>
          </a:p>
          <a:p>
            <a:r>
              <a:rPr lang="en-US" dirty="0" smtClean="0"/>
              <a:t>High price crop will be saved by low price crops because flowers attract the insects.</a:t>
            </a:r>
          </a:p>
          <a:p>
            <a:pPr marL="0" indent="0">
              <a:buNone/>
            </a:pPr>
            <a:r>
              <a:rPr lang="en-US" b="1" i="1" u="sng" dirty="0" smtClean="0"/>
              <a:t>Radioactive sterilization of male insects:</a:t>
            </a:r>
          </a:p>
          <a:p>
            <a:r>
              <a:rPr lang="en-US" dirty="0" smtClean="0"/>
              <a:t>The strategy to control the insects through radiations</a:t>
            </a:r>
          </a:p>
          <a:p>
            <a:pPr marL="0" indent="0">
              <a:buNone/>
            </a:pPr>
            <a:r>
              <a:rPr lang="en-US" b="1" i="1" u="sng" dirty="0" smtClean="0"/>
              <a:t>IPM</a:t>
            </a:r>
            <a:r>
              <a:rPr lang="en-US" dirty="0" smtClean="0"/>
              <a:t>: Integrated pest management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665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>
                <a:latin typeface="Berlin Sans FB Demi" pitchFamily="34" charset="0"/>
              </a:rPr>
              <a:t>Control Measures of Anthropogenic Hazards OR Remedies.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i="1" u="sng" dirty="0" smtClean="0"/>
              <a:t>Air Pollution:</a:t>
            </a:r>
          </a:p>
          <a:p>
            <a:pPr marL="0" indent="0">
              <a:buNone/>
            </a:pPr>
            <a:r>
              <a:rPr lang="en-US" dirty="0" smtClean="0"/>
              <a:t>a).biodegradable   </a:t>
            </a:r>
          </a:p>
          <a:p>
            <a:pPr marL="0" indent="0">
              <a:buNone/>
            </a:pPr>
            <a:r>
              <a:rPr lang="en-US" dirty="0" smtClean="0"/>
              <a:t>b).non </a:t>
            </a:r>
            <a:r>
              <a:rPr lang="en-US" dirty="0" err="1" smtClean="0"/>
              <a:t>biodegraeable</a:t>
            </a:r>
            <a:r>
              <a:rPr lang="en-US" dirty="0" smtClean="0"/>
              <a:t> Shopping bags)</a:t>
            </a:r>
          </a:p>
          <a:p>
            <a:pPr marL="0" indent="0">
              <a:buNone/>
            </a:pPr>
            <a:r>
              <a:rPr lang="en-US" b="1" i="1" u="sng" dirty="0" smtClean="0"/>
              <a:t>Alternate</a:t>
            </a:r>
            <a:r>
              <a:rPr lang="en-US" dirty="0" smtClean="0"/>
              <a:t>: Europe - life span short automatically destroy after 15 days</a:t>
            </a:r>
          </a:p>
          <a:p>
            <a:pPr marL="0" indent="0">
              <a:buNone/>
            </a:pPr>
            <a:r>
              <a:rPr lang="en-US" b="1" i="1" u="sng" dirty="0"/>
              <a:t>A</a:t>
            </a:r>
            <a:r>
              <a:rPr lang="en-US" b="1" i="1" u="sng" dirty="0" smtClean="0"/>
              <a:t>utomobile Exhaust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- Euro 1. 2. 3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Environmentally friendly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Before emission there is treatment of exhaust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800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>
                <a:latin typeface="Berlin Sans FB Demi" pitchFamily="34" charset="0"/>
              </a:rPr>
              <a:t>Control Measures of Anthropogenic Hazards OR Remedies.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u="sng" dirty="0" smtClean="0"/>
              <a:t>Industrial Smoke: </a:t>
            </a:r>
          </a:p>
          <a:p>
            <a:r>
              <a:rPr lang="en-US" dirty="0" smtClean="0"/>
              <a:t>Installation of plants so that smoke is treated before emission (Environmental pollution agency)</a:t>
            </a:r>
          </a:p>
          <a:p>
            <a:pPr marL="0" indent="0">
              <a:buNone/>
            </a:pPr>
            <a:r>
              <a:rPr lang="en-US" b="1" i="1" u="sng" dirty="0" smtClean="0"/>
              <a:t>Water Pollution:</a:t>
            </a:r>
          </a:p>
          <a:p>
            <a:r>
              <a:rPr lang="en-US" dirty="0" smtClean="0"/>
              <a:t>Heavy metals in water bodies </a:t>
            </a:r>
          </a:p>
          <a:p>
            <a:r>
              <a:rPr lang="en-US" dirty="0" smtClean="0"/>
              <a:t>Fe, Cr, Cu, (heavy metals)</a:t>
            </a:r>
          </a:p>
          <a:p>
            <a:r>
              <a:rPr lang="en-US" dirty="0" smtClean="0"/>
              <a:t>Five times dense than water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028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>
                <a:latin typeface="Berlin Sans FB Demi" pitchFamily="34" charset="0"/>
              </a:rPr>
              <a:t>Control Measures of Anthropogenic Hazards OR Remedies.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i="1" u="sng" dirty="0" smtClean="0"/>
              <a:t>Water hyacinth: </a:t>
            </a:r>
          </a:p>
          <a:p>
            <a:r>
              <a:rPr lang="en-US" dirty="0" smtClean="0"/>
              <a:t>Can absorb pollution of heavy metals</a:t>
            </a:r>
          </a:p>
          <a:p>
            <a:r>
              <a:rPr lang="en-US" dirty="0" smtClean="0"/>
              <a:t>Extract heavy metals when planted again</a:t>
            </a:r>
          </a:p>
          <a:p>
            <a:pPr marL="0" indent="0">
              <a:buNone/>
            </a:pPr>
            <a:r>
              <a:rPr lang="en-US" b="1" i="1" u="sng" dirty="0" smtClean="0"/>
              <a:t>Absorptive Capacity</a:t>
            </a:r>
            <a:r>
              <a:rPr lang="en-US" dirty="0" smtClean="0"/>
              <a:t>:</a:t>
            </a:r>
          </a:p>
          <a:p>
            <a:r>
              <a:rPr lang="en-US" dirty="0" smtClean="0"/>
              <a:t>Sewage sickness</a:t>
            </a:r>
          </a:p>
          <a:p>
            <a:r>
              <a:rPr lang="en-US" dirty="0" smtClean="0"/>
              <a:t>If pollution exceeds the absorption capacity the land diseases are developed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451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>
                <a:latin typeface="Berlin Sans FB Demi" pitchFamily="34" charset="0"/>
              </a:rPr>
              <a:t>Control Measures of Anthropogenic Hazards OR Remedies.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u="sng" dirty="0" smtClean="0"/>
              <a:t>Montreal Protocol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ODS (ozone depleting substance)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Global warming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Campaigns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to explore ………….. Environmental or climatic change</a:t>
            </a:r>
          </a:p>
          <a:p>
            <a:pPr marL="0" indent="0">
              <a:buNone/>
            </a:pPr>
            <a:r>
              <a:rPr lang="en-US" b="1" i="1" u="sng" dirty="0" smtClean="0"/>
              <a:t>EPA</a:t>
            </a:r>
            <a:r>
              <a:rPr lang="en-US" dirty="0" smtClean="0"/>
              <a:t>: (Environmental protective agency)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623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256</Words>
  <Application>Microsoft Office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Wildlife</vt:lpstr>
      <vt:lpstr>Control Measures of Anthropogenic Hazards OR Remedies.</vt:lpstr>
      <vt:lpstr>Control Measures of Anthropogenic Hazards OR Remedies.</vt:lpstr>
      <vt:lpstr>Control Measures of Anthropogenic Hazards OR Remedies.</vt:lpstr>
      <vt:lpstr>Control Measures of Anthropogenic Hazards OR Remedies.</vt:lpstr>
      <vt:lpstr>Control Measures of Anthropogenic Hazards OR Remedies.</vt:lpstr>
      <vt:lpstr>Control Measures of Anthropogenic Hazards OR Remedies.</vt:lpstr>
      <vt:lpstr>Control Measures of Anthropogenic Hazards OR Remedies.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WILDLIFE</dc:title>
  <dc:creator>Kashif Manzoor</dc:creator>
  <cp:lastModifiedBy>Kashif Manzoor</cp:lastModifiedBy>
  <cp:revision>6</cp:revision>
  <dcterms:created xsi:type="dcterms:W3CDTF">2015-10-23T01:53:16Z</dcterms:created>
  <dcterms:modified xsi:type="dcterms:W3CDTF">2015-10-27T18:44:33Z</dcterms:modified>
</cp:coreProperties>
</file>