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096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_There </a:t>
            </a:r>
            <a:r>
              <a:rPr lang="en-US" b="1" u="sng" dirty="0" smtClean="0"/>
              <a:t>5</a:t>
            </a:r>
            <a:r>
              <a:rPr lang="en-US" dirty="0" smtClean="0"/>
              <a:t> mega extinctions occurred due to Human Activities  in which 99% species destroy.</a:t>
            </a:r>
          </a:p>
          <a:p>
            <a:pPr marL="0" indent="0">
              <a:buNone/>
            </a:pPr>
            <a:r>
              <a:rPr lang="en-US" b="1" u="sng" dirty="0" smtClean="0"/>
              <a:t>Biggest Problem</a:t>
            </a:r>
            <a:r>
              <a:rPr lang="en-US" b="1" dirty="0" smtClean="0"/>
              <a:t>:</a:t>
            </a:r>
            <a:r>
              <a:rPr lang="en-US" dirty="0"/>
              <a:t> </a:t>
            </a:r>
            <a:r>
              <a:rPr lang="en-US" dirty="0" smtClean="0"/>
              <a:t>The biggest problem of habitat fragmentation is inbreeding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dirty="0" smtClean="0"/>
              <a:t>_The loss of genetic variability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_If the fragmentations are close together you can make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Wildlife </a:t>
            </a:r>
            <a:r>
              <a:rPr lang="en-US" u="sng" dirty="0" err="1" smtClean="0">
                <a:solidFill>
                  <a:schemeClr val="accent6">
                    <a:lumMod val="75000"/>
                  </a:schemeClr>
                </a:solidFill>
              </a:rPr>
              <a:t>Corridore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(The passage b/w two habitats.</a:t>
            </a:r>
          </a:p>
          <a:p>
            <a:pPr marL="0" indent="0">
              <a:buNone/>
            </a:pPr>
            <a:r>
              <a:rPr lang="en-US" b="1" u="sng" dirty="0" smtClean="0"/>
              <a:t>MUPS</a:t>
            </a:r>
            <a:r>
              <a:rPr lang="en-US" dirty="0" smtClean="0"/>
              <a:t>: Minimum Viable Population Size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_The below the size the population unlike to recover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err="1" smtClean="0"/>
              <a:t>Franglin</a:t>
            </a:r>
            <a:r>
              <a:rPr lang="en-US" b="1" u="sng" dirty="0" smtClean="0"/>
              <a:t> Rule</a:t>
            </a:r>
            <a:r>
              <a:rPr lang="en-US" dirty="0" smtClean="0"/>
              <a:t>: 50/500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_No</a:t>
            </a:r>
            <a:r>
              <a:rPr lang="en-US" b="1" dirty="0" smtClean="0"/>
              <a:t> </a:t>
            </a:r>
            <a:r>
              <a:rPr lang="en-US" dirty="0" smtClean="0"/>
              <a:t>varies species short term 50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_</a:t>
            </a:r>
            <a:r>
              <a:rPr lang="en-US" dirty="0"/>
              <a:t> No</a:t>
            </a:r>
            <a:r>
              <a:rPr lang="en-US" b="1" dirty="0"/>
              <a:t> </a:t>
            </a:r>
            <a:r>
              <a:rPr lang="en-US" dirty="0"/>
              <a:t>varies species short term </a:t>
            </a:r>
            <a:r>
              <a:rPr lang="en-US" dirty="0" smtClean="0"/>
              <a:t>500</a:t>
            </a:r>
          </a:p>
          <a:p>
            <a:pPr marL="0" indent="0" algn="ctr">
              <a:buNone/>
            </a:pPr>
            <a:r>
              <a:rPr lang="en-US" b="1" u="sng" dirty="0" smtClean="0"/>
              <a:t>Remedies of Habitat</a:t>
            </a:r>
          </a:p>
          <a:p>
            <a:pPr marL="0" indent="0">
              <a:buNone/>
            </a:pPr>
            <a:r>
              <a:rPr lang="en-US" b="1" u="sng" dirty="0" smtClean="0"/>
              <a:t>1.Fragmentation: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002060"/>
                </a:solidFill>
              </a:rPr>
              <a:t>A)-Transportation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1.Reintroduction    2.Re-enforcement</a:t>
            </a:r>
          </a:p>
          <a:p>
            <a:pPr marL="0" indent="0">
              <a:buNone/>
            </a:pPr>
            <a:r>
              <a:rPr lang="en-US" dirty="0" smtClean="0"/>
              <a:t>a).</a:t>
            </a:r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</a:rPr>
              <a:t>Reintroduction</a:t>
            </a:r>
            <a:r>
              <a:rPr lang="en-US" dirty="0" smtClean="0"/>
              <a:t>: The transportation of animals in an area from where the species have extinct.</a:t>
            </a:r>
          </a:p>
          <a:p>
            <a:pPr marL="0" indent="0">
              <a:buNone/>
            </a:pPr>
            <a:r>
              <a:rPr lang="en-US" dirty="0" smtClean="0"/>
              <a:t>b).</a:t>
            </a:r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</a:rPr>
              <a:t>Re-enforcement</a:t>
            </a:r>
            <a:r>
              <a:rPr lang="en-US" dirty="0" smtClean="0"/>
              <a:t>: Add up more individuals in existing populations.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7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Remedies </a:t>
            </a:r>
            <a:r>
              <a:rPr lang="en-US" b="1" u="sng" dirty="0"/>
              <a:t>of </a:t>
            </a:r>
            <a:r>
              <a:rPr lang="en-US" b="1" u="sng" dirty="0" smtClean="0"/>
              <a:t>Habitat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rgbClr val="002060"/>
                </a:solidFill>
              </a:rPr>
              <a:t>B).Hunting</a:t>
            </a:r>
            <a:r>
              <a:rPr lang="en-US" dirty="0" smtClean="0"/>
              <a:t>: SPCA department controlled the hunting by fragmentation.</a:t>
            </a:r>
          </a:p>
          <a:p>
            <a:pPr marL="0" indent="0">
              <a:buNone/>
            </a:pPr>
            <a:r>
              <a:rPr lang="en-US" dirty="0" smtClean="0"/>
              <a:t>       _ </a:t>
            </a:r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</a:rPr>
              <a:t>CITES</a:t>
            </a:r>
            <a:r>
              <a:rPr lang="en-US" dirty="0" smtClean="0"/>
              <a:t>: Convention of international trade of endangered species.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_ Pakistan is the </a:t>
            </a:r>
            <a:r>
              <a:rPr lang="en-US" dirty="0" err="1" smtClean="0"/>
              <a:t>sigmatory</a:t>
            </a:r>
            <a:r>
              <a:rPr lang="en-US" dirty="0" smtClean="0"/>
              <a:t> party of this convention.</a:t>
            </a:r>
          </a:p>
          <a:p>
            <a:pPr marL="0" indent="0">
              <a:buNone/>
            </a:pPr>
            <a:r>
              <a:rPr lang="en-US" b="1" u="sng" dirty="0" smtClean="0"/>
              <a:t>2.Bon Convention</a:t>
            </a:r>
            <a:r>
              <a:rPr lang="en-US" dirty="0" smtClean="0"/>
              <a:t>: The conservation of the habitat of migratory species.</a:t>
            </a:r>
          </a:p>
          <a:p>
            <a:pPr marL="0" indent="0">
              <a:buNone/>
            </a:pPr>
            <a:r>
              <a:rPr lang="en-US" b="1" u="sng" dirty="0" smtClean="0"/>
              <a:t>3.Ramsar Convention</a:t>
            </a:r>
            <a:r>
              <a:rPr lang="en-US" dirty="0" smtClean="0"/>
              <a:t>: The protection of fauna and flora of the wetlands (The depth of wetlands is 6 meter.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0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u="sng" dirty="0"/>
              <a:t>Remedies of </a:t>
            </a:r>
            <a:r>
              <a:rPr lang="en-US" b="1" u="sng" dirty="0" smtClean="0"/>
              <a:t>Habitat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_ Total 225 wetlands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_19 sites in Pakistan are </a:t>
            </a:r>
            <a:r>
              <a:rPr lang="en-US" dirty="0" err="1" smtClean="0"/>
              <a:t>ramsar</a:t>
            </a:r>
            <a:r>
              <a:rPr lang="en-US" dirty="0" smtClean="0"/>
              <a:t> sites which are internationally recognized.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_ Those wetlands are </a:t>
            </a:r>
            <a:r>
              <a:rPr lang="en-US" dirty="0" err="1" smtClean="0"/>
              <a:t>ramsar</a:t>
            </a:r>
            <a:r>
              <a:rPr lang="en-US" dirty="0" smtClean="0"/>
              <a:t> which fulfill the criteria of international rules –area covered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_ 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one lakh bird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74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257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WILDLIFE</vt:lpstr>
      <vt:lpstr>.</vt:lpstr>
      <vt:lpstr>.</vt:lpstr>
      <vt:lpstr>Remedies of Habitat</vt:lpstr>
      <vt:lpstr>Remedies of Habitat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13</cp:revision>
  <dcterms:created xsi:type="dcterms:W3CDTF">2015-10-23T01:53:16Z</dcterms:created>
  <dcterms:modified xsi:type="dcterms:W3CDTF">2015-10-23T11:28:16Z</dcterms:modified>
</cp:coreProperties>
</file>