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Conservation Of Species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/>
          <a:lstStyle/>
          <a:p>
            <a:r>
              <a:rPr lang="en-US" dirty="0" smtClean="0"/>
              <a:t>The science of protection and management of biodiversity.</a:t>
            </a:r>
          </a:p>
          <a:p>
            <a:pPr marL="0" indent="0">
              <a:buNone/>
            </a:pPr>
            <a:r>
              <a:rPr lang="en-US" dirty="0" smtClean="0"/>
              <a:t>Essential Steps: </a:t>
            </a:r>
          </a:p>
          <a:p>
            <a:pPr marL="0" indent="0">
              <a:buNone/>
            </a:pPr>
            <a:r>
              <a:rPr lang="en-US" dirty="0" smtClean="0"/>
              <a:t>1)-Status of biodiversity</a:t>
            </a:r>
          </a:p>
          <a:p>
            <a:pPr marL="0" indent="0">
              <a:buNone/>
            </a:pPr>
            <a:r>
              <a:rPr lang="en-US" dirty="0" smtClean="0"/>
              <a:t>2)-To protect the declining biodiversity</a:t>
            </a:r>
          </a:p>
          <a:p>
            <a:pPr marL="0" indent="0">
              <a:buNone/>
            </a:pPr>
            <a:r>
              <a:rPr lang="en-US" dirty="0" smtClean="0"/>
              <a:t>3)-Hunting not allowed</a:t>
            </a:r>
          </a:p>
          <a:p>
            <a:pPr marL="0" indent="0">
              <a:buNone/>
            </a:pPr>
            <a:r>
              <a:rPr lang="en-US" dirty="0" smtClean="0"/>
              <a:t>4).To provide natural environment</a:t>
            </a:r>
          </a:p>
          <a:p>
            <a:pPr marL="0" indent="0">
              <a:buNone/>
            </a:pPr>
            <a:r>
              <a:rPr lang="en-US" dirty="0" smtClean="0"/>
              <a:t>5).Breeding the declining species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Conservation Of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1)-Status</a:t>
            </a:r>
            <a:r>
              <a:rPr lang="en-US" dirty="0" smtClean="0"/>
              <a:t>: Either a species abundant, vulnerable or </a:t>
            </a:r>
            <a:r>
              <a:rPr lang="en-US" dirty="0" err="1" smtClean="0"/>
              <a:t>endagered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_ This is a difficult step because collection of species in every area is necessary.</a:t>
            </a:r>
          </a:p>
          <a:p>
            <a:pPr marL="0" indent="0">
              <a:buNone/>
            </a:pPr>
            <a:r>
              <a:rPr lang="en-US" dirty="0" smtClean="0"/>
              <a:t>    _ To provide the protection those species which are declining</a:t>
            </a:r>
          </a:p>
          <a:p>
            <a:pPr marL="0" indent="0" algn="ctr">
              <a:buNone/>
            </a:pPr>
            <a:r>
              <a:rPr lang="en-US" b="1" u="sng" dirty="0" smtClean="0"/>
              <a:t>IUCN Definitions Of Threatened Species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u="sng" dirty="0" smtClean="0"/>
              <a:t>1.Extinct</a:t>
            </a:r>
            <a:r>
              <a:rPr lang="en-US" dirty="0" smtClean="0"/>
              <a:t>: No longer known to exist.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u="sng" dirty="0" err="1" smtClean="0"/>
              <a:t>Extanct</a:t>
            </a:r>
            <a:r>
              <a:rPr lang="en-US" dirty="0" smtClean="0"/>
              <a:t>: Known to exist longer</a:t>
            </a:r>
          </a:p>
          <a:p>
            <a:pPr marL="0" indent="0">
              <a:buNone/>
            </a:pPr>
            <a:r>
              <a:rPr lang="en-US" b="1" u="sng" dirty="0" smtClean="0"/>
              <a:t>2.Endangered</a:t>
            </a:r>
            <a:r>
              <a:rPr lang="en-US" dirty="0" smtClean="0"/>
              <a:t>: The species will be extinct if the causative factors are still operating.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_ DDT, </a:t>
            </a:r>
            <a:r>
              <a:rPr lang="en-US" dirty="0" err="1" smtClean="0"/>
              <a:t>Declofora</a:t>
            </a:r>
            <a:r>
              <a:rPr lang="en-US" dirty="0" smtClean="0"/>
              <a:t> Sodium is the causative factor of </a:t>
            </a:r>
            <a:r>
              <a:rPr lang="en-US" dirty="0" err="1" smtClean="0"/>
              <a:t>vulutre</a:t>
            </a:r>
            <a:r>
              <a:rPr lang="en-US" dirty="0" smtClean="0"/>
              <a:t> extinction.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8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IUCN Definitions Of Threatened </a:t>
            </a:r>
            <a:r>
              <a:rPr lang="en-US" b="1" u="sng" dirty="0" smtClean="0"/>
              <a:t>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3).Vulnerable</a:t>
            </a:r>
            <a:r>
              <a:rPr lang="en-US" dirty="0" smtClean="0"/>
              <a:t>: The species will be endangered if the causative factors are still operating.</a:t>
            </a:r>
          </a:p>
          <a:p>
            <a:pPr marL="0" indent="0">
              <a:buNone/>
            </a:pPr>
            <a:r>
              <a:rPr lang="en-US" b="1" u="sng" dirty="0" smtClean="0"/>
              <a:t>4).Rare</a:t>
            </a:r>
            <a:r>
              <a:rPr lang="en-US" dirty="0" smtClean="0"/>
              <a:t>: </a:t>
            </a:r>
            <a:r>
              <a:rPr lang="en-US" dirty="0" err="1" smtClean="0"/>
              <a:t>niether</a:t>
            </a:r>
            <a:r>
              <a:rPr lang="en-US" dirty="0" smtClean="0"/>
              <a:t> endangered nor vulnerable but at risk</a:t>
            </a:r>
          </a:p>
          <a:p>
            <a:pPr marL="0" indent="0">
              <a:buNone/>
            </a:pPr>
            <a:r>
              <a:rPr lang="en-US" b="1" u="sng" dirty="0" smtClean="0"/>
              <a:t>5).Indeterminate</a:t>
            </a:r>
            <a:r>
              <a:rPr lang="en-US" dirty="0" smtClean="0"/>
              <a:t>: Either endangered or vulnerable or rare but the information about appropriate category is incomplete.</a:t>
            </a:r>
          </a:p>
          <a:p>
            <a:pPr marL="0" indent="0">
              <a:buNone/>
            </a:pPr>
            <a:r>
              <a:rPr lang="en-US" b="1" u="sng" dirty="0" smtClean="0"/>
              <a:t>6).Insufficiently Known</a:t>
            </a:r>
            <a:r>
              <a:rPr lang="en-US" dirty="0" smtClean="0"/>
              <a:t>: They are facing certain threats but information about the species is insufficient.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b="1" u="sng" dirty="0" smtClean="0"/>
              <a:t>NEW IUCN </a:t>
            </a:r>
            <a:r>
              <a:rPr lang="en-US" b="1" u="sng" dirty="0"/>
              <a:t>Definitions Of Threatened </a:t>
            </a:r>
            <a:r>
              <a:rPr lang="en-US" b="1" u="sng" dirty="0" smtClean="0"/>
              <a:t>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56388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1).Extinct</a:t>
            </a:r>
            <a:r>
              <a:rPr lang="en-US" dirty="0" smtClean="0"/>
              <a:t>: No longer known to exist.</a:t>
            </a:r>
          </a:p>
          <a:p>
            <a:pPr marL="0" indent="0">
              <a:buNone/>
            </a:pPr>
            <a:r>
              <a:rPr lang="en-US" b="1" u="sng" dirty="0" smtClean="0"/>
              <a:t>2).Critical Species</a:t>
            </a:r>
            <a:r>
              <a:rPr lang="en-US" dirty="0" smtClean="0"/>
              <a:t>: 50% probability chances of extinction within 5 years</a:t>
            </a:r>
          </a:p>
          <a:p>
            <a:pPr marL="0" indent="0">
              <a:buNone/>
            </a:pPr>
            <a:r>
              <a:rPr lang="en-US" b="1" u="sng" dirty="0" smtClean="0"/>
              <a:t>3).Endangered</a:t>
            </a:r>
            <a:r>
              <a:rPr lang="en-US" dirty="0" smtClean="0"/>
              <a:t>: 20</a:t>
            </a:r>
            <a:r>
              <a:rPr lang="en-US" dirty="0"/>
              <a:t>% probability chances of extinction within </a:t>
            </a:r>
            <a:r>
              <a:rPr lang="en-US" dirty="0" smtClean="0"/>
              <a:t>20 years</a:t>
            </a:r>
          </a:p>
          <a:p>
            <a:pPr marL="0" indent="0">
              <a:buNone/>
            </a:pPr>
            <a:r>
              <a:rPr lang="en-US" b="1" u="sng" dirty="0" smtClean="0"/>
              <a:t>4).Vulnerable Species</a:t>
            </a:r>
            <a:r>
              <a:rPr lang="en-US" dirty="0" smtClean="0"/>
              <a:t>: 10</a:t>
            </a:r>
            <a:r>
              <a:rPr lang="en-US" dirty="0"/>
              <a:t>% probability chances of extinction within </a:t>
            </a:r>
            <a:r>
              <a:rPr lang="en-US" dirty="0" smtClean="0"/>
              <a:t>100 years</a:t>
            </a:r>
          </a:p>
          <a:p>
            <a:pPr marL="0" indent="0">
              <a:buNone/>
            </a:pPr>
            <a:r>
              <a:rPr lang="en-US" b="1" u="sng" dirty="0" smtClean="0"/>
              <a:t>5).Insufficiently known</a:t>
            </a:r>
            <a:r>
              <a:rPr lang="en-US" dirty="0" smtClean="0"/>
              <a:t>:  </a:t>
            </a:r>
            <a:r>
              <a:rPr lang="en-US" dirty="0"/>
              <a:t>They are facing certain threats but information about the species is insufficient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1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288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WILDLIFE</vt:lpstr>
      <vt:lpstr>Conservation Of Species</vt:lpstr>
      <vt:lpstr>Conservation Of Species</vt:lpstr>
      <vt:lpstr>IUCN Definitions Of Threatened Species</vt:lpstr>
      <vt:lpstr>NEW IUCN Definitions Of Threatened Species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13</cp:revision>
  <dcterms:created xsi:type="dcterms:W3CDTF">2015-10-23T01:53:16Z</dcterms:created>
  <dcterms:modified xsi:type="dcterms:W3CDTF">2015-10-23T12:25:16Z</dcterms:modified>
</cp:coreProperties>
</file>