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2" r:id="rId1"/>
  </p:sldMasterIdLst>
  <p:notesMasterIdLst>
    <p:notesMasterId r:id="rId15"/>
  </p:notesMasterIdLst>
  <p:sldIdLst>
    <p:sldId id="256" r:id="rId2"/>
    <p:sldId id="311" r:id="rId3"/>
    <p:sldId id="359" r:id="rId4"/>
    <p:sldId id="370" r:id="rId5"/>
    <p:sldId id="378" r:id="rId6"/>
    <p:sldId id="371" r:id="rId7"/>
    <p:sldId id="374" r:id="rId8"/>
    <p:sldId id="372" r:id="rId9"/>
    <p:sldId id="375" r:id="rId10"/>
    <p:sldId id="376" r:id="rId11"/>
    <p:sldId id="377" r:id="rId12"/>
    <p:sldId id="369" r:id="rId13"/>
    <p:sldId id="304" r:id="rId14"/>
  </p:sldIdLst>
  <p:sldSz cx="10764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3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1098" y="72"/>
      </p:cViewPr>
      <p:guideLst>
        <p:guide orient="horz" pos="2160"/>
        <p:guide pos="3391"/>
      </p:guideLst>
    </p:cSldViewPr>
  </p:slideViewPr>
  <p:outlineViewPr>
    <p:cViewPr>
      <p:scale>
        <a:sx n="33" d="100"/>
        <a:sy n="33" d="100"/>
      </p:scale>
      <p:origin x="0" y="-2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FBB3B-1513-4D12-B4AA-4C67F07043BF}" type="datetimeFigureOut">
              <a:rPr lang="en-IN" smtClean="0"/>
              <a:t>21-04-2025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685800"/>
            <a:ext cx="5381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72E55-3CA1-4572-B681-FD76F45750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920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25019" y="3200400"/>
            <a:ext cx="7535387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086" y="1449304"/>
            <a:ext cx="10620668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74086" y="1396720"/>
            <a:ext cx="10620668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74086" y="2976649"/>
            <a:ext cx="10620668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8242" y="1505931"/>
            <a:ext cx="9688354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4508" y="274642"/>
            <a:ext cx="2368264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6484" y="274641"/>
            <a:ext cx="654861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9150112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348" y="952501"/>
            <a:ext cx="9150112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0348" y="2547938"/>
            <a:ext cx="9150112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41923" y="6172200"/>
            <a:ext cx="4709617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81716" y="2376830"/>
            <a:ext cx="10611224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1403" y="2341476"/>
            <a:ext cx="10611537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80414" y="2468880"/>
            <a:ext cx="10612526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808527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83095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07648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583095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076484" y="1600200"/>
            <a:ext cx="2242675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498572" y="1600200"/>
            <a:ext cx="6728024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4900550"/>
            <a:ext cx="861187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6484" y="5445825"/>
            <a:ext cx="861187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6484" y="6172200"/>
            <a:ext cx="4575056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80415" y="4683555"/>
            <a:ext cx="1060336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80652" y="4650475"/>
            <a:ext cx="1060312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80655" y="4773225"/>
            <a:ext cx="10603126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417" y="66676"/>
            <a:ext cx="10597518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76484" y="274638"/>
            <a:ext cx="9150112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9150112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266266" y="6191250"/>
            <a:ext cx="2915477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76484" y="6172200"/>
            <a:ext cx="4664763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72237" y="6210300"/>
            <a:ext cx="538242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0219" y="4038600"/>
            <a:ext cx="4495799" cy="1066800"/>
          </a:xfrm>
        </p:spPr>
        <p:txBody>
          <a:bodyPr>
            <a:normAutofit lnSpcReduction="10000"/>
          </a:bodyPr>
          <a:lstStyle/>
          <a:p>
            <a:r>
              <a:rPr lang="en-IN" sz="3200" b="1" dirty="0">
                <a:solidFill>
                  <a:schemeClr val="tx1"/>
                </a:solidFill>
              </a:rPr>
              <a:t>By: Shozab Seemab Khan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(PhD Zoology Scholar)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242" y="1524002"/>
            <a:ext cx="9688354" cy="145195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Biogeochemical Cycles: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Phosphorous Cycle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9978E7D-6872-CD77-FB71-BD9B01DE66CF}"/>
              </a:ext>
            </a:extLst>
          </p:cNvPr>
          <p:cNvSpPr txBox="1">
            <a:spLocks/>
          </p:cNvSpPr>
          <p:nvPr/>
        </p:nvSpPr>
        <p:spPr>
          <a:xfrm>
            <a:off x="1877219" y="6019800"/>
            <a:ext cx="7010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rgbClr val="C00000"/>
                </a:solidFill>
              </a:rPr>
              <a:t>ABAIDULLAH COLLEGE PAKPATTAN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C44ED0D-D3A9-25EB-CCDB-8A0D3EC5EF79}"/>
              </a:ext>
            </a:extLst>
          </p:cNvPr>
          <p:cNvSpPr txBox="1">
            <a:spLocks/>
          </p:cNvSpPr>
          <p:nvPr/>
        </p:nvSpPr>
        <p:spPr>
          <a:xfrm>
            <a:off x="1267619" y="228600"/>
            <a:ext cx="8153400" cy="1066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tx1"/>
                </a:solidFill>
              </a:rPr>
              <a:t>Subject: Basic Ecology (ZOL-502)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(BS Zoology 6th Semester)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14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21169-E805-1727-BBDC-D43CF9B63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6824C-C21E-874A-E9F8-E6B680237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🧂 Human Impact on the Phosphorus Cycle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2BC5F-943C-8A65-F603-D9F3069303F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Humans significantly alter the natural phosphorus cycle by: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Mining phosphate rocks for fertilizers and detergents.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Overusing fertilizers, which leads to excess phosphates running off into water bodies.</a:t>
            </a:r>
          </a:p>
          <a:p>
            <a:pPr algn="just"/>
            <a:r>
              <a:rPr lang="en-US" sz="4400" b="1" dirty="0">
                <a:cs typeface="Times New Roman" pitchFamily="18" charset="0"/>
              </a:rPr>
              <a:t>This causes eutrophication: </a:t>
            </a:r>
            <a:r>
              <a:rPr lang="en-US" sz="4400" dirty="0">
                <a:cs typeface="Times New Roman" pitchFamily="18" charset="0"/>
              </a:rPr>
              <a:t>a process where nutrient-rich water leads to algal blooms, oxygen depletion, and the death of aquatic life.</a:t>
            </a:r>
          </a:p>
        </p:txBody>
      </p:sp>
    </p:spTree>
    <p:extLst>
      <p:ext uri="{BB962C8B-B14F-4D97-AF65-F5344CB8AC3E}">
        <p14:creationId xmlns:p14="http://schemas.microsoft.com/office/powerpoint/2010/main" val="358186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76D04-DF66-C2CC-29E4-96C19194C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06653-4BBB-3D86-DA87-3EB3D2E15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+mn-lt"/>
              </a:rPr>
              <a:t>🌍 Summary of the Phosphorus Cycle (Step-by-Step)</a:t>
            </a:r>
            <a:endParaRPr lang="en-IN" sz="32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5100F-BA94-D5E3-C7E1-05C53C365F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1.	Weathering releases phosphates from rocks into the soil.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2.	Plants absorb phosphates from the soil.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3.	Animals consume plants, gaining phosphorus.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4.	Decomposition of organic matter returns phosphorus to the soil.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5.	Runoff carries some phosphorus to water bodies.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6.	Sedimentation leads to formation of new rocks — completing the cycle.</a:t>
            </a:r>
          </a:p>
        </p:txBody>
      </p:sp>
    </p:spTree>
    <p:extLst>
      <p:ext uri="{BB962C8B-B14F-4D97-AF65-F5344CB8AC3E}">
        <p14:creationId xmlns:p14="http://schemas.microsoft.com/office/powerpoint/2010/main" val="260447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0A7F2-ADFC-65FE-F236-E988AA6B2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9A898A-12FC-D305-1689-3A3A81675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7648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827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2819" y="2286000"/>
            <a:ext cx="915011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11500" b="1" dirty="0">
                <a:solidFill>
                  <a:schemeClr val="tx1"/>
                </a:solidFill>
                <a:latin typeface="+mn-lt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57411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4E857-024F-5BC2-1D6F-1B8D3EE5B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EF02-83AA-61C6-52E4-98F481819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Phosphorous Cycles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731A-D754-2E5A-14F2-2373D1FFE8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The Phosphorus Cycle is another crucial biogeochemical cycle, but it’s a bit different from others like the nitrogen or carbon cycles — because phosphorus does not have a gaseous phase under normal conditions.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Instead, it cycles mainly through rocks, soil, water, and living organisms.</a:t>
            </a:r>
          </a:p>
        </p:txBody>
      </p:sp>
    </p:spTree>
    <p:extLst>
      <p:ext uri="{BB962C8B-B14F-4D97-AF65-F5344CB8AC3E}">
        <p14:creationId xmlns:p14="http://schemas.microsoft.com/office/powerpoint/2010/main" val="311674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25C85-7A04-26E8-0D48-F97A1040F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F890A-3AD7-93CB-8278-60C74BD8A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What is the Phosphorus Cycle?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DD976-3C29-135A-FBB7-7F309050430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The Phosphorus Cycle describes how phosphorus moves through the lithosphere (earth’s crust), hydrosphere (water), and biosphere (living things).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Phosphorus is crucial for life because it’s a key part: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DNA &amp; RNA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ATP (the energy currency of cells)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Phospholipids (components of cell membranes)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Bones and teeth (in the form of calcium phosphate)</a:t>
            </a:r>
          </a:p>
        </p:txBody>
      </p:sp>
    </p:spTree>
    <p:extLst>
      <p:ext uri="{BB962C8B-B14F-4D97-AF65-F5344CB8AC3E}">
        <p14:creationId xmlns:p14="http://schemas.microsoft.com/office/powerpoint/2010/main" val="3176952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328A5-9425-A30F-29F3-2E1A24A4F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DC6C9-A519-4F4E-188F-20855E55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🔁 Main Steps of the Phosphorus Cycle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6CA0E-6BBF-16C7-F167-B49EA78AB1A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1. Weathering of Rocks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2. Absorption by Plants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3. Movement Through the Food Chain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4. Decomposition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5. Sedimentation and Rock Formation</a:t>
            </a:r>
          </a:p>
        </p:txBody>
      </p:sp>
    </p:spTree>
    <p:extLst>
      <p:ext uri="{BB962C8B-B14F-4D97-AF65-F5344CB8AC3E}">
        <p14:creationId xmlns:p14="http://schemas.microsoft.com/office/powerpoint/2010/main" val="142113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A5576-EE36-BB4C-EB4B-9FBF81921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DC7B0-1C0E-9680-2243-3822BA414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1. Weathering of Rocks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9F324-C801-6D62-FBC6-2A9E7EB7D2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b="1" dirty="0">
                <a:cs typeface="Times New Roman" pitchFamily="18" charset="0"/>
              </a:rPr>
              <a:t>Where it starts: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Phosphorus is found in phosphate rocks (as minerals like apatite).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Over time, weathering and erosion release phosphate ions (PO₄³⁻) into the soil and water.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This process is very slow compared to other cycles.</a:t>
            </a:r>
          </a:p>
        </p:txBody>
      </p:sp>
    </p:spTree>
    <p:extLst>
      <p:ext uri="{BB962C8B-B14F-4D97-AF65-F5344CB8AC3E}">
        <p14:creationId xmlns:p14="http://schemas.microsoft.com/office/powerpoint/2010/main" val="351288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95D87-D604-CD3F-FA49-62A0DE16F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82DF3-5406-AA85-1F64-BAE0AEEC3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2. Absorption by Plants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FDACD-AEF2-5C56-8029-51C5C2AD2D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Plants absorb inorganic phosphate from the soil through their roots.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Phosphates are used to make organic molecules like DNA, ATP, etc.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This phosphate then moves through food chains as animals eat plants (and each other).</a:t>
            </a:r>
          </a:p>
        </p:txBody>
      </p:sp>
    </p:spTree>
    <p:extLst>
      <p:ext uri="{BB962C8B-B14F-4D97-AF65-F5344CB8AC3E}">
        <p14:creationId xmlns:p14="http://schemas.microsoft.com/office/powerpoint/2010/main" val="3574770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05435-DA9F-E1A5-8450-732BB0749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EF104-5AC9-A3D6-9DF3-1E10F560E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3. Movement Through the Food Chain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29CCC-E53D-D88E-96C6-C0ED12F3609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Phosphate present in plants then moves through food chains and food webs as animals eat plants (and each other).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Animals get phosphorus by eating plants or other animals (primary consumers).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Phosphorus becomes part of animal tissues, especially bones and teeth.</a:t>
            </a:r>
          </a:p>
        </p:txBody>
      </p:sp>
    </p:spTree>
    <p:extLst>
      <p:ext uri="{BB962C8B-B14F-4D97-AF65-F5344CB8AC3E}">
        <p14:creationId xmlns:p14="http://schemas.microsoft.com/office/powerpoint/2010/main" val="351234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FF909-C130-F01D-D9CD-3944D0DE2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CBCB6-744C-88DB-37D8-83CDF6283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4. Decomposition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411DA-9DD5-5B94-4308-C74FEDD71B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When plants, animals, and waste products (like dung and urine) decompose, phosphorus is returned to the soil in organic form.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After death of Animals and Plants, decomposers (like bacteria and fungi) convert organic phosphorus back into inorganic phosphate, which can be reused by plants.</a:t>
            </a:r>
          </a:p>
        </p:txBody>
      </p:sp>
    </p:spTree>
    <p:extLst>
      <p:ext uri="{BB962C8B-B14F-4D97-AF65-F5344CB8AC3E}">
        <p14:creationId xmlns:p14="http://schemas.microsoft.com/office/powerpoint/2010/main" val="108268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14F5A-180D-A7DF-F125-0E249B668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5E8E5-1A7D-B5AB-D999-01F5A1E5A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5. Sedimentation and Rock Formation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DA639-0975-DA25-558E-92804ECA49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Some phosphorus in soil and water is carried into rivers, lakes, and oceans.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It settles as sediments at the bottom.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Over long geological periods, these sediments form new phosphate rocks — completing the long-term cycle.</a:t>
            </a:r>
          </a:p>
        </p:txBody>
      </p:sp>
    </p:spTree>
    <p:extLst>
      <p:ext uri="{BB962C8B-B14F-4D97-AF65-F5344CB8AC3E}">
        <p14:creationId xmlns:p14="http://schemas.microsoft.com/office/powerpoint/2010/main" val="3125851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1129</TotalTime>
  <Words>588</Words>
  <Application>Microsoft Office PowerPoint</Application>
  <PresentationFormat>Custom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Franklin Gothic Book</vt:lpstr>
      <vt:lpstr>Perpetua</vt:lpstr>
      <vt:lpstr>Times New Roman</vt:lpstr>
      <vt:lpstr>Wingdings 2</vt:lpstr>
      <vt:lpstr>Equity</vt:lpstr>
      <vt:lpstr>Biogeochemical Cycles: Phosphorous Cycle</vt:lpstr>
      <vt:lpstr>Phosphorous Cycles</vt:lpstr>
      <vt:lpstr>What is the Phosphorus Cycle?</vt:lpstr>
      <vt:lpstr>🔁 Main Steps of the Phosphorus Cycle</vt:lpstr>
      <vt:lpstr>1. Weathering of Rocks</vt:lpstr>
      <vt:lpstr>2. Absorption by Plants</vt:lpstr>
      <vt:lpstr>3. Movement Through the Food Chain</vt:lpstr>
      <vt:lpstr>4. Decomposition</vt:lpstr>
      <vt:lpstr>5. Sedimentation and Rock Formation</vt:lpstr>
      <vt:lpstr>🧂 Human Impact on the Phosphorus Cycle</vt:lpstr>
      <vt:lpstr>🌍 Summary of the Phosphorus Cycle (Step-by-Step)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</dc:creator>
  <cp:lastModifiedBy>Shozab</cp:lastModifiedBy>
  <cp:revision>219</cp:revision>
  <dcterms:created xsi:type="dcterms:W3CDTF">2006-08-16T00:00:00Z</dcterms:created>
  <dcterms:modified xsi:type="dcterms:W3CDTF">2025-04-21T04:06:35Z</dcterms:modified>
</cp:coreProperties>
</file>