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2" r:id="rId1"/>
  </p:sldMasterIdLst>
  <p:notesMasterIdLst>
    <p:notesMasterId r:id="rId23"/>
  </p:notesMasterIdLst>
  <p:sldIdLst>
    <p:sldId id="256" r:id="rId2"/>
    <p:sldId id="311" r:id="rId3"/>
    <p:sldId id="360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6"/>
    <p:sldId id="373" r:id="rId17"/>
    <p:sldId id="374" r:id="rId18"/>
    <p:sldId id="375" r:id="rId19"/>
    <p:sldId id="376" r:id="rId20"/>
    <p:sldId id="304" r:id="rId21"/>
    <p:sldId id="377" r:id="rId22"/>
  </p:sldIdLst>
  <p:sldSz cx="10764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3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1098" y="60"/>
      </p:cViewPr>
      <p:guideLst>
        <p:guide orient="horz" pos="2160"/>
        <p:guide pos="3391"/>
      </p:guideLst>
    </p:cSldViewPr>
  </p:slideViewPr>
  <p:outlineViewPr>
    <p:cViewPr>
      <p:scale>
        <a:sx n="33" d="100"/>
        <a:sy n="33" d="100"/>
      </p:scale>
      <p:origin x="0" y="-2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FBB3B-1513-4D12-B4AA-4C67F07043BF}" type="datetimeFigureOut">
              <a:rPr lang="en-IN" smtClean="0"/>
              <a:t>14-04-2025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685800"/>
            <a:ext cx="5381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72E55-3CA1-4572-B681-FD76F45750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920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25019" y="3200400"/>
            <a:ext cx="7535387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086" y="1449304"/>
            <a:ext cx="10620668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74086" y="1396720"/>
            <a:ext cx="10620668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74086" y="2976649"/>
            <a:ext cx="10620668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8242" y="1505931"/>
            <a:ext cx="9688354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4508" y="274642"/>
            <a:ext cx="2368264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6484" y="274641"/>
            <a:ext cx="654861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9150112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348" y="952501"/>
            <a:ext cx="9150112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0348" y="2547938"/>
            <a:ext cx="9150112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41923" y="6172200"/>
            <a:ext cx="4709617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81716" y="2376830"/>
            <a:ext cx="10611224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1403" y="2341476"/>
            <a:ext cx="10611537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80414" y="2468880"/>
            <a:ext cx="10612526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808527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83095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07648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583095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076484" y="1600200"/>
            <a:ext cx="2242675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498572" y="1600200"/>
            <a:ext cx="6728024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4900550"/>
            <a:ext cx="861187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6484" y="5445825"/>
            <a:ext cx="861187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6484" y="6172200"/>
            <a:ext cx="4575056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80415" y="4683555"/>
            <a:ext cx="1060336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80652" y="4650475"/>
            <a:ext cx="1060312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80655" y="4773225"/>
            <a:ext cx="10603126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417" y="66676"/>
            <a:ext cx="10597518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76484" y="274638"/>
            <a:ext cx="9150112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9150112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266266" y="6191250"/>
            <a:ext cx="2915477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76484" y="6172200"/>
            <a:ext cx="4664763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72237" y="6210300"/>
            <a:ext cx="538242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0219" y="4038600"/>
            <a:ext cx="4495799" cy="1066800"/>
          </a:xfrm>
        </p:spPr>
        <p:txBody>
          <a:bodyPr>
            <a:normAutofit lnSpcReduction="10000"/>
          </a:bodyPr>
          <a:lstStyle/>
          <a:p>
            <a:r>
              <a:rPr lang="en-IN" sz="3200" b="1" dirty="0">
                <a:solidFill>
                  <a:schemeClr val="tx1"/>
                </a:solidFill>
              </a:rPr>
              <a:t>By: Shozab Seemab Khan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(PhD Zoology Scholar)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242" y="1524002"/>
            <a:ext cx="9688354" cy="1451959"/>
          </a:xfrm>
        </p:spPr>
        <p:txBody>
          <a:bodyPr>
            <a:normAutofit/>
          </a:bodyPr>
          <a:lstStyle/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Limiting Factors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9978E7D-6872-CD77-FB71-BD9B01DE66CF}"/>
              </a:ext>
            </a:extLst>
          </p:cNvPr>
          <p:cNvSpPr txBox="1">
            <a:spLocks/>
          </p:cNvSpPr>
          <p:nvPr/>
        </p:nvSpPr>
        <p:spPr>
          <a:xfrm>
            <a:off x="1877219" y="6019800"/>
            <a:ext cx="7010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rgbClr val="C00000"/>
                </a:solidFill>
              </a:rPr>
              <a:t>ABAIDULLAH COLLEGE PAKPATTAN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C44ED0D-D3A9-25EB-CCDB-8A0D3EC5EF79}"/>
              </a:ext>
            </a:extLst>
          </p:cNvPr>
          <p:cNvSpPr txBox="1">
            <a:spLocks/>
          </p:cNvSpPr>
          <p:nvPr/>
        </p:nvSpPr>
        <p:spPr>
          <a:xfrm>
            <a:off x="1267619" y="228600"/>
            <a:ext cx="8153400" cy="1066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tx1"/>
                </a:solidFill>
              </a:rPr>
              <a:t>Subject: Basic Ecology (ZOL-502)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(BS Zoology 6th Semester)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14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62323-A9E5-46FC-4C34-EFC6F7D1D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1C263-D90E-ECDB-5192-C2B880AC7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🌡️ 1. Temperature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3B972-4687-33C5-02B4-D33D2BA4C8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Temperature refers to the degree of heat or cold in an environment. It affects the metabolism, growth, reproduction, and survival of organisms.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Why It's a Limiting Factor: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Each organism has a tolerance range — a maximum and minimum temperature it can survive in.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Too hot or too cold? Enzymes may stop working, metabolism slows, or cells die.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Temperature influences migration, hibernation, and breeding cycles.</a:t>
            </a:r>
          </a:p>
        </p:txBody>
      </p:sp>
    </p:spTree>
    <p:extLst>
      <p:ext uri="{BB962C8B-B14F-4D97-AF65-F5344CB8AC3E}">
        <p14:creationId xmlns:p14="http://schemas.microsoft.com/office/powerpoint/2010/main" val="345718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09437-270F-F1FB-AD7F-E380EE53D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2D8A0-2C62-B376-9C90-24BF9FD78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🌡️ 1. Temperature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A8BE5-70FD-EE26-BA3C-3AA6C0C368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Examples: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Coral reefs bleach and die if ocean temperatures rise too high.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Certain crops like wheat won’t grow in tropical climates due to excessive heat.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Amphibians are cold-blooded and rely on external temperatures — too cold, and they can’t survive.</a:t>
            </a:r>
          </a:p>
        </p:txBody>
      </p:sp>
    </p:spTree>
    <p:extLst>
      <p:ext uri="{BB962C8B-B14F-4D97-AF65-F5344CB8AC3E}">
        <p14:creationId xmlns:p14="http://schemas.microsoft.com/office/powerpoint/2010/main" val="317013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B30A-CC75-8541-8193-578D2D981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1ACB0-E8E1-AF4E-0D65-EEB0B6301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🌱 2. Soil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704C8-F2F5-7926-AC16-05B9407D019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Soil provides anchorage, nutrients, and water for plants. It also houses microorganisms that support plant growth.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Why It's a Limiting Factor: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Poor soil with low nutrients (e.g. nitrogen, phosphorus) can’t support healthy plant growth.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Soil pH, texture, and drainage affect which plants can grow.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Erosion, salinity, or contamination can degrade soil quality.</a:t>
            </a:r>
          </a:p>
        </p:txBody>
      </p:sp>
    </p:spTree>
    <p:extLst>
      <p:ext uri="{BB962C8B-B14F-4D97-AF65-F5344CB8AC3E}">
        <p14:creationId xmlns:p14="http://schemas.microsoft.com/office/powerpoint/2010/main" val="197957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F9EC2-D475-132C-8AA5-37DA58528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48F53-70C9-CE0E-4E76-AEC023A30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🌱 2. Soil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E80DA-9CCB-5720-9221-F5C200E629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Examples: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Rainforests have shallow, nutrient-poor soils — plants rely heavily on the quick recycling of nutrients.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In deserts, sandy soil retains little water, limiting plant types.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Agriculture on overused soil without fertilization leads to crop failure.</a:t>
            </a:r>
          </a:p>
        </p:txBody>
      </p:sp>
    </p:spTree>
    <p:extLst>
      <p:ext uri="{BB962C8B-B14F-4D97-AF65-F5344CB8AC3E}">
        <p14:creationId xmlns:p14="http://schemas.microsoft.com/office/powerpoint/2010/main" val="414820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D7F9C-1938-791D-D5BB-55941DD87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3B6D4-088A-F4D2-F6FF-25A70B92F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💧 3. Water and Humidity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7A8BB-AFAF-2A7D-9BAD-B05E7C25C5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Water is essential for life — it's needed for photosynthesis, nutrient transport, and temperature regulation. Humidity refers to the amount of water vapor in the air.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Why It's a Limiting Factor: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Organisms can only survive in environments with the right water availability.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Too little water: </a:t>
            </a:r>
            <a:r>
              <a:rPr lang="en-US" sz="4400" dirty="0">
                <a:cs typeface="Times New Roman" pitchFamily="18" charset="0"/>
              </a:rPr>
              <a:t>drought stress, dehydration, or plant wilting.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Too much water: </a:t>
            </a:r>
            <a:r>
              <a:rPr lang="en-US" sz="4400" dirty="0">
                <a:cs typeface="Times New Roman" pitchFamily="18" charset="0"/>
              </a:rPr>
              <a:t>root rot, low oxygen for aquatic animals.</a:t>
            </a:r>
          </a:p>
        </p:txBody>
      </p:sp>
    </p:spTree>
    <p:extLst>
      <p:ext uri="{BB962C8B-B14F-4D97-AF65-F5344CB8AC3E}">
        <p14:creationId xmlns:p14="http://schemas.microsoft.com/office/powerpoint/2010/main" val="312849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36F9D-D972-D302-64A0-A5D9287F9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B1CF6-0B4B-7268-221B-59FC10D9A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💧 3. Water and Humidity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060DF-184E-7D57-4F4B-882BBA4A6D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Examples: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Cacti have adapted to low water availability, but would drown in humid, wet environments.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Amphibians need moist habitats; low humidity dries out their skin.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Crops like rice need flooded fields, while wheat prefers drier soils.</a:t>
            </a:r>
          </a:p>
        </p:txBody>
      </p:sp>
    </p:spTree>
    <p:extLst>
      <p:ext uri="{BB962C8B-B14F-4D97-AF65-F5344CB8AC3E}">
        <p14:creationId xmlns:p14="http://schemas.microsoft.com/office/powerpoint/2010/main" val="297809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D2EE9-D29F-4947-BBCA-C0950DAB6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B3CA6-9474-2C1B-A2DD-C0AB32B9E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☀️ 4. Light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04FE2-AA06-1555-3E58-7BA2F3A6E34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Light is the primary source of energy for photosynthesis, especially in plants and algae. It also regulates daily and seasonal rhythms in animals.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Why It's a Limiting Factor: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Low light: </a:t>
            </a:r>
            <a:r>
              <a:rPr lang="en-US" sz="4400" dirty="0">
                <a:cs typeface="Times New Roman" pitchFamily="18" charset="0"/>
              </a:rPr>
              <a:t>less photosynthesis, which stunts plant growth.</a:t>
            </a:r>
          </a:p>
          <a:p>
            <a:pPr algn="just"/>
            <a:r>
              <a:rPr lang="en-US" sz="4300" b="1" dirty="0">
                <a:cs typeface="Times New Roman" pitchFamily="18" charset="0"/>
              </a:rPr>
              <a:t>Too much light: </a:t>
            </a:r>
            <a:r>
              <a:rPr lang="en-US" sz="4400" dirty="0">
                <a:cs typeface="Times New Roman" pitchFamily="18" charset="0"/>
              </a:rPr>
              <a:t>can cause heat stress or leaf burn.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Light intensity, duration (day length), and quality (wavelength) all matter.</a:t>
            </a:r>
          </a:p>
        </p:txBody>
      </p:sp>
    </p:spTree>
    <p:extLst>
      <p:ext uri="{BB962C8B-B14F-4D97-AF65-F5344CB8AC3E}">
        <p14:creationId xmlns:p14="http://schemas.microsoft.com/office/powerpoint/2010/main" val="211019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9F7EC-0887-2C91-672F-E183665C1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4DC14-0AC9-E1F2-EF80-D8881873B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☀️ 4. Light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5C8E4-23B2-5228-D7EA-47A1CEF42A3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Examples: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In dense forests, shade-tolerant plants thrive on the forest floor; others die due to lack of light.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Seasonal plants flower based on day length (photoperiodism).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Aquatic plants can’t survive below certain depths due to light loss.</a:t>
            </a:r>
          </a:p>
        </p:txBody>
      </p:sp>
    </p:spTree>
    <p:extLst>
      <p:ext uri="{BB962C8B-B14F-4D97-AF65-F5344CB8AC3E}">
        <p14:creationId xmlns:p14="http://schemas.microsoft.com/office/powerpoint/2010/main" val="131319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5AC21-2472-9F8C-835C-401DAF461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106EF-4D1C-BDE4-CD88-CA7DD7EE8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🔥 5. Fire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E4632-B551-EFD5-57BC-A52F8558BD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Fire is a natural disturbance that can destroy or renew ecosystems. While it seems destructive, it can actually play a vital ecological role.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Why It's a Limiting Factor: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Fire controls plant population, removes dead material, and recycles nutrients.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Frequent or intense fires can eliminate sensitive species.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Some species are fire-dependent — they need fire to germinate seeds or open cones.</a:t>
            </a:r>
          </a:p>
        </p:txBody>
      </p:sp>
    </p:spTree>
    <p:extLst>
      <p:ext uri="{BB962C8B-B14F-4D97-AF65-F5344CB8AC3E}">
        <p14:creationId xmlns:p14="http://schemas.microsoft.com/office/powerpoint/2010/main" val="372003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21B2F-9127-C337-2CE7-A2C07DABE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E4C53-4C94-C4D1-5BB6-46068BD73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🔥 5. Fire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2F2AA-6044-D240-8479-62F1F75BA42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➤ </a:t>
            </a:r>
            <a:r>
              <a:rPr lang="en-US" sz="4400" b="1" dirty="0">
                <a:cs typeface="Times New Roman" pitchFamily="18" charset="0"/>
              </a:rPr>
              <a:t>Examples: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Savannas and grasslands rely on periodic fires to maintain open habitats.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In fire-adapted ecosystems, suppression can lead to overgrowth and larger, uncontrollable wildfires.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Invasive species that aren’t fire-resistant can be eliminated by natural fires.</a:t>
            </a:r>
          </a:p>
        </p:txBody>
      </p:sp>
    </p:spTree>
    <p:extLst>
      <p:ext uri="{BB962C8B-B14F-4D97-AF65-F5344CB8AC3E}">
        <p14:creationId xmlns:p14="http://schemas.microsoft.com/office/powerpoint/2010/main" val="350752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4E857-024F-5BC2-1D6F-1B8D3EE5B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EF02-83AA-61C6-52E4-98F481819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🔍 What Are Limiting Factors?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731A-D754-2E5A-14F2-2373D1FFE8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Limiting factors are conditions or resources that restrict the growth, abundance, or distribution of an organism or a population in an ecosystem.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These are the things that "limit" how big or successful a population can get.</a:t>
            </a:r>
          </a:p>
        </p:txBody>
      </p:sp>
    </p:spTree>
    <p:extLst>
      <p:ext uri="{BB962C8B-B14F-4D97-AF65-F5344CB8AC3E}">
        <p14:creationId xmlns:p14="http://schemas.microsoft.com/office/powerpoint/2010/main" val="311674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28DCB9-B444-4199-A5E5-8AF491A61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05321"/>
              </p:ext>
            </p:extLst>
          </p:nvPr>
        </p:nvGraphicFramePr>
        <p:xfrm>
          <a:off x="0" y="0"/>
          <a:ext cx="10764837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4419">
                  <a:extLst>
                    <a:ext uri="{9D8B030D-6E8A-4147-A177-3AD203B41FA5}">
                      <a16:colId xmlns:a16="http://schemas.microsoft.com/office/drawing/2014/main" val="1297550906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4086469180"/>
                    </a:ext>
                  </a:extLst>
                </a:gridCol>
                <a:gridCol w="4010818">
                  <a:extLst>
                    <a:ext uri="{9D8B030D-6E8A-4147-A177-3AD203B41FA5}">
                      <a16:colId xmlns:a16="http://schemas.microsoft.com/office/drawing/2014/main" val="1134948108"/>
                    </a:ext>
                  </a:extLst>
                </a:gridCol>
              </a:tblGrid>
              <a:tr h="5386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Factor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Effect on Ecosystems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Example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47954683"/>
                  </a:ext>
                </a:extLst>
              </a:tr>
              <a:tr h="10589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Temperature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Controls metabolic rates, survival, breeding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Coral bleaching, seasonal migration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87894364"/>
                  </a:ext>
                </a:extLst>
              </a:tr>
              <a:tr h="10589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Soil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Affects nutrient availability, water retention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Poor crops on degraded soil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68202759"/>
                  </a:ext>
                </a:extLst>
              </a:tr>
              <a:tr h="15792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Water /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Humidity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Essential for hydration, photosynthesis, respiration; too little or too much can be harmful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Cactus in deserts vs. rice in wetlands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62728902"/>
                  </a:ext>
                </a:extLst>
              </a:tr>
              <a:tr h="10589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Light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Drives photosynthesis; impacts growth, flowering, and behavior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Understory plants in forests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25206142"/>
                  </a:ext>
                </a:extLst>
              </a:tr>
              <a:tr h="15632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Fire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Resets ecosystems, controls competition, triggers germination in some species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Forest regeneration after wildfire in Australia or USA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3454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11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D8981-15F9-5CB6-CBCA-3E604027F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305C01-ECE5-FB43-0E55-00422CBB4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819" y="2286000"/>
            <a:ext cx="915011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11500" b="1" dirty="0">
                <a:solidFill>
                  <a:schemeClr val="tx1"/>
                </a:solidFill>
                <a:latin typeface="+mn-lt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1997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03A1B-9B05-6702-FCCA-6863715E9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BC56A-9D87-A373-1DB7-40C0F10DB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🧪 Types of Limiting Factors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9A2B5-C5F7-51D4-3EC3-F9A8081D4D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Limiting factors are usually grouped into two categories:</a:t>
            </a:r>
          </a:p>
          <a:p>
            <a:pPr algn="just"/>
            <a:endParaRPr lang="en-US" sz="4400" dirty="0">
              <a:cs typeface="Times New Roman" pitchFamily="18" charset="0"/>
            </a:endParaRPr>
          </a:p>
          <a:p>
            <a:pPr algn="just"/>
            <a:r>
              <a:rPr lang="en-US" sz="4400" dirty="0">
                <a:cs typeface="Times New Roman" pitchFamily="18" charset="0"/>
              </a:rPr>
              <a:t>1. Biotic Limiting Factors (Living)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2. Abiotic Limiting Factors (Non-living)</a:t>
            </a:r>
          </a:p>
        </p:txBody>
      </p:sp>
    </p:spTree>
    <p:extLst>
      <p:ext uri="{BB962C8B-B14F-4D97-AF65-F5344CB8AC3E}">
        <p14:creationId xmlns:p14="http://schemas.microsoft.com/office/powerpoint/2010/main" val="28004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EEC58-98E6-F44A-B6AC-5B016BBB0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B5E3F-AFE6-6553-675E-E376FB59E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🧪 1. Biotic Limiting Factors (Living)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298CD-979E-03E3-DDD5-88FE5DB450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These involve living things that affect population size.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Examples: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Predators – </a:t>
            </a:r>
            <a:r>
              <a:rPr lang="en-US" sz="4400" dirty="0">
                <a:cs typeface="Times New Roman" pitchFamily="18" charset="0"/>
              </a:rPr>
              <a:t>If there are too many predators, prey populations shrink.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Competition – </a:t>
            </a:r>
            <a:r>
              <a:rPr lang="en-US" sz="4400" dirty="0">
                <a:cs typeface="Times New Roman" pitchFamily="18" charset="0"/>
              </a:rPr>
              <a:t>Organisms competing for the same food, space, or mates.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Disease and parasites – </a:t>
            </a:r>
            <a:r>
              <a:rPr lang="en-US" sz="4400" dirty="0">
                <a:cs typeface="Times New Roman" pitchFamily="18" charset="0"/>
              </a:rPr>
              <a:t>Can reduce populations quickly.</a:t>
            </a:r>
          </a:p>
        </p:txBody>
      </p:sp>
    </p:spTree>
    <p:extLst>
      <p:ext uri="{BB962C8B-B14F-4D97-AF65-F5344CB8AC3E}">
        <p14:creationId xmlns:p14="http://schemas.microsoft.com/office/powerpoint/2010/main" val="23617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98543-F28A-A26C-1C64-8A7B9FC6D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E049D-3C78-3457-BC35-A35A519CF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🧪 1. Abiotic Limiting Factors (Non-Living)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1D965-74C5-BC84-7E3D-64A66D4AD40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These are non-living physical or chemical factors.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Examples: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Temperature – </a:t>
            </a:r>
            <a:r>
              <a:rPr lang="en-US" sz="4400" dirty="0">
                <a:cs typeface="Times New Roman" pitchFamily="18" charset="0"/>
              </a:rPr>
              <a:t>Some organisms can only survive within a certain range of temperature.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Water – </a:t>
            </a:r>
            <a:r>
              <a:rPr lang="en-US" sz="4400" dirty="0">
                <a:cs typeface="Times New Roman" pitchFamily="18" charset="0"/>
              </a:rPr>
              <a:t>Essential for life; too little or too much can be limiting.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Light – </a:t>
            </a:r>
            <a:r>
              <a:rPr lang="en-US" sz="4400" dirty="0">
                <a:cs typeface="Times New Roman" pitchFamily="18" charset="0"/>
              </a:rPr>
              <a:t>Plants need sunlight for photosynthesis.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Nutrients – </a:t>
            </a:r>
            <a:r>
              <a:rPr lang="en-US" sz="4400" dirty="0">
                <a:cs typeface="Times New Roman" pitchFamily="18" charset="0"/>
              </a:rPr>
              <a:t>Like nitrogen or phosphorus in soil or water.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Space – </a:t>
            </a:r>
            <a:r>
              <a:rPr lang="en-US" sz="4400" dirty="0">
                <a:cs typeface="Times New Roman" pitchFamily="18" charset="0"/>
              </a:rPr>
              <a:t>Limited space can restrict how many organisms live in an area.</a:t>
            </a:r>
          </a:p>
        </p:txBody>
      </p:sp>
    </p:spTree>
    <p:extLst>
      <p:ext uri="{BB962C8B-B14F-4D97-AF65-F5344CB8AC3E}">
        <p14:creationId xmlns:p14="http://schemas.microsoft.com/office/powerpoint/2010/main" val="91929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BDF37-ED41-E41C-A38F-28BD4769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F46B2-4753-1513-A0C6-3E0D7723A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🌿 In Ecology: The Law of the Minimum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01116-7343-4BA8-A827-BF21BDF560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This concept is based on Liebig’s Law of the Minimum, which says: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The scarcest resource (not the total amount of resources) is what limits growth.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🧠 </a:t>
            </a:r>
            <a:r>
              <a:rPr lang="en-US" sz="4400" b="1" dirty="0">
                <a:cs typeface="Times New Roman" pitchFamily="18" charset="0"/>
              </a:rPr>
              <a:t>Example: </a:t>
            </a:r>
            <a:r>
              <a:rPr lang="en-US" sz="4400" dirty="0">
                <a:cs typeface="Times New Roman" pitchFamily="18" charset="0"/>
              </a:rPr>
              <a:t>Even if a plant has enough sunlight and CO₂, it won't grow well if nitrogen is missing in the soil. So, nitrogen is the limiting factor.</a:t>
            </a:r>
          </a:p>
        </p:txBody>
      </p:sp>
    </p:spTree>
    <p:extLst>
      <p:ext uri="{BB962C8B-B14F-4D97-AF65-F5344CB8AC3E}">
        <p14:creationId xmlns:p14="http://schemas.microsoft.com/office/powerpoint/2010/main" val="266220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6232B-3E3B-4AFD-32DC-5E1DC735B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3D64B-CFBA-1FC4-9C37-FE1F24996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🔄 Dynamic Nature of Limiting Factors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FF7CB-1BE3-501F-AF0F-AD58DD002E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Limiting factors can change over time.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What limits a population today might not be the same tomorrow.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 population’s growth can be limited by one factor at a time, but that factor may shift depending on the environment.</a:t>
            </a:r>
          </a:p>
        </p:txBody>
      </p:sp>
    </p:spTree>
    <p:extLst>
      <p:ext uri="{BB962C8B-B14F-4D97-AF65-F5344CB8AC3E}">
        <p14:creationId xmlns:p14="http://schemas.microsoft.com/office/powerpoint/2010/main" val="317186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586B0-02F3-E856-E92B-AE70CA4FB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E2BFE-4B3B-258B-2514-735522A83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📉 Limiting Factors and Population Growth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3F65-0E47-50D4-121B-B77EB2CCE6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They help control population sizes.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Without limiting factors, populations might: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Grow uncontrollably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Use up all resources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Collapse due to starvation or disease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So, limiting factors are essential for maintaining balance in ecosystems.</a:t>
            </a:r>
          </a:p>
        </p:txBody>
      </p:sp>
    </p:spTree>
    <p:extLst>
      <p:ext uri="{BB962C8B-B14F-4D97-AF65-F5344CB8AC3E}">
        <p14:creationId xmlns:p14="http://schemas.microsoft.com/office/powerpoint/2010/main" val="278042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68DF4-F291-4FEE-93EF-38B1F81F3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27A17-8235-2575-5673-AD43B676B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🧭 Real-Life Example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6F097-1A91-6D1E-BC58-4ACEC5F0D9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Let’s say we’re talking about a deer population in a forest: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If food is scarce in winter → food is the limiting factor.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If deer are healthy and well-fed but wolves increase → predators become the limiting factor.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If there’s not enough space for all deer → space is the limiting factor.</a:t>
            </a:r>
          </a:p>
        </p:txBody>
      </p:sp>
    </p:spTree>
    <p:extLst>
      <p:ext uri="{BB962C8B-B14F-4D97-AF65-F5344CB8AC3E}">
        <p14:creationId xmlns:p14="http://schemas.microsoft.com/office/powerpoint/2010/main" val="9794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1075</TotalTime>
  <Words>1193</Words>
  <Application>Microsoft Office PowerPoint</Application>
  <PresentationFormat>Custom</PresentationFormat>
  <Paragraphs>123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Franklin Gothic Book</vt:lpstr>
      <vt:lpstr>Perpetua</vt:lpstr>
      <vt:lpstr>Times New Roman</vt:lpstr>
      <vt:lpstr>Wingdings 2</vt:lpstr>
      <vt:lpstr>Equity</vt:lpstr>
      <vt:lpstr>Limiting Factors</vt:lpstr>
      <vt:lpstr>🔍 What Are Limiting Factors?</vt:lpstr>
      <vt:lpstr>🧪 Types of Limiting Factors</vt:lpstr>
      <vt:lpstr>🧪 1. Biotic Limiting Factors (Living)</vt:lpstr>
      <vt:lpstr>🧪 1. Abiotic Limiting Factors (Non-Living)</vt:lpstr>
      <vt:lpstr>🌿 In Ecology: The Law of the Minimum</vt:lpstr>
      <vt:lpstr>🔄 Dynamic Nature of Limiting Factors</vt:lpstr>
      <vt:lpstr>📉 Limiting Factors and Population Growth</vt:lpstr>
      <vt:lpstr>🧭 Real-Life Example</vt:lpstr>
      <vt:lpstr>🌡️ 1. Temperature</vt:lpstr>
      <vt:lpstr>🌡️ 1. Temperature</vt:lpstr>
      <vt:lpstr>🌱 2. Soil</vt:lpstr>
      <vt:lpstr>🌱 2. Soil</vt:lpstr>
      <vt:lpstr>💧 3. Water and Humidity</vt:lpstr>
      <vt:lpstr>💧 3. Water and Humidity</vt:lpstr>
      <vt:lpstr>☀️ 4. Light</vt:lpstr>
      <vt:lpstr>☀️ 4. Light</vt:lpstr>
      <vt:lpstr>🔥 5. Fire</vt:lpstr>
      <vt:lpstr>🔥 5. Fire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</dc:creator>
  <cp:lastModifiedBy>Shozab</cp:lastModifiedBy>
  <cp:revision>188</cp:revision>
  <dcterms:created xsi:type="dcterms:W3CDTF">2006-08-16T00:00:00Z</dcterms:created>
  <dcterms:modified xsi:type="dcterms:W3CDTF">2025-04-14T08:20:39Z</dcterms:modified>
</cp:coreProperties>
</file>