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338" r:id="rId3"/>
    <p:sldId id="339" r:id="rId4"/>
    <p:sldId id="366" r:id="rId5"/>
    <p:sldId id="382" r:id="rId6"/>
    <p:sldId id="383" r:id="rId7"/>
    <p:sldId id="367" r:id="rId8"/>
    <p:sldId id="384" r:id="rId9"/>
    <p:sldId id="385" r:id="rId10"/>
    <p:sldId id="368" r:id="rId11"/>
    <p:sldId id="386" r:id="rId12"/>
    <p:sldId id="387" r:id="rId13"/>
    <p:sldId id="388" r:id="rId14"/>
    <p:sldId id="369" r:id="rId15"/>
    <p:sldId id="389" r:id="rId16"/>
    <p:sldId id="370" r:id="rId17"/>
    <p:sldId id="371" r:id="rId18"/>
    <p:sldId id="390" r:id="rId19"/>
    <p:sldId id="372" r:id="rId20"/>
    <p:sldId id="391" r:id="rId21"/>
    <p:sldId id="373" r:id="rId22"/>
    <p:sldId id="375" r:id="rId23"/>
    <p:sldId id="392" r:id="rId24"/>
    <p:sldId id="374" r:id="rId25"/>
    <p:sldId id="376" r:id="rId26"/>
    <p:sldId id="393" r:id="rId27"/>
    <p:sldId id="377" r:id="rId28"/>
    <p:sldId id="378" r:id="rId29"/>
    <p:sldId id="379" r:id="rId30"/>
    <p:sldId id="381" r:id="rId31"/>
    <p:sldId id="380" r:id="rId32"/>
    <p:sldId id="27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0A938-54C7-444B-9015-209030B36C75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476D9-CC70-44B2-8D27-ABA3DCA5492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0593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0520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3513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3092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825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3376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5661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37476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2514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9930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4967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9762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321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8435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6762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9588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9035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09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2C8A1A-AEA3-4FDB-9647-F6935A0076A4}" type="datetimeFigureOut">
              <a:rPr lang="en-PK" smtClean="0"/>
              <a:t>26/12/2024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02975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C9AE-5F4B-72AB-37B4-98647A873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32" y="198003"/>
            <a:ext cx="8825658" cy="1918389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Behaviour 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(ZOL-509)</a:t>
            </a:r>
            <a:endParaRPr lang="en-PK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9A92C-3B38-01C4-C231-267AD4957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928" y="2337621"/>
            <a:ext cx="11216317" cy="1319980"/>
          </a:xfrm>
        </p:spPr>
        <p:txBody>
          <a:bodyPr>
            <a:normAutofit fontScale="92500" lnSpcReduction="10000"/>
          </a:bodyPr>
          <a:lstStyle/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4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Ecological and Genetic Factors in Maintaining Animal Behaviour</a:t>
            </a:r>
            <a:endParaRPr lang="en-PK" sz="44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1CC55-2B72-54AA-CA4D-E89F8C842B65}"/>
              </a:ext>
            </a:extLst>
          </p:cNvPr>
          <p:cNvSpPr txBox="1"/>
          <p:nvPr/>
        </p:nvSpPr>
        <p:spPr>
          <a:xfrm>
            <a:off x="579767" y="4832830"/>
            <a:ext cx="10525768" cy="1827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Shozab Seemab Khan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ABAIDULLAH COLLEGE PAKPATTAN</a:t>
            </a:r>
            <a:endParaRPr lang="en-PK" sz="4000" dirty="0"/>
          </a:p>
        </p:txBody>
      </p:sp>
    </p:spTree>
    <p:extLst>
      <p:ext uri="{BB962C8B-B14F-4D97-AF65-F5344CB8AC3E}">
        <p14:creationId xmlns:p14="http://schemas.microsoft.com/office/powerpoint/2010/main" val="30933444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9D871-6AB1-383C-2ABC-C8E01A9B0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BD38-09A4-5E76-A9BF-5D670779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Predation and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D0A92-C79B-1A92-71DF-86B789C04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825915"/>
            <a:ext cx="11356257" cy="5682611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Anti-Predator Behaviour: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 develop strategies like camouflage, fleeing, and forming groups to evade predators.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Meerkats use sentinel behaviour, where one member watches for predators while others forage.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Risk Assessment: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adjusts based on perceived predation risk.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Deer feed more cautiously in open areas where visibility to predators is high.</a:t>
            </a:r>
          </a:p>
        </p:txBody>
      </p:sp>
    </p:spTree>
    <p:extLst>
      <p:ext uri="{BB962C8B-B14F-4D97-AF65-F5344CB8AC3E}">
        <p14:creationId xmlns:p14="http://schemas.microsoft.com/office/powerpoint/2010/main" val="3562554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4EF61-3E41-1640-9334-911D8E325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DCAB8-F48D-30D0-7AE5-644225D68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2044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CC1E5-D62D-B6B0-B753-FFCD12B4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8665D-5AF9-FEBC-684E-ECBD18908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29" y="564081"/>
            <a:ext cx="7686368" cy="572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23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8D326-C1FC-8B26-18D1-63A4CB125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FA33D4-9A59-F96E-C904-5B9056B0D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71" y="860667"/>
            <a:ext cx="9815285" cy="513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6330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42EE0-B947-7515-9B74-AACAC87F1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FD7D-9FCF-34CB-5CE7-01633F24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Social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0C641-FA36-7BED-6F62-44A92F989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825915"/>
            <a:ext cx="11356257" cy="5682611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Group Living and Cooperation: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animals often show behaviours that enhance group survival, such as coordinated hunting or communal defense.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Wolves hunt in packs to take down larger prey.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Territoriality: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 defend resources, mates, or space through aggressive or display behaviours.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lions patrol and mark their territory to ward off rivals.</a:t>
            </a:r>
          </a:p>
        </p:txBody>
      </p:sp>
    </p:spTree>
    <p:extLst>
      <p:ext uri="{BB962C8B-B14F-4D97-AF65-F5344CB8AC3E}">
        <p14:creationId xmlns:p14="http://schemas.microsoft.com/office/powerpoint/2010/main" val="3206770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3841A-62CD-F198-682A-9691BE7DE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BA0FE-7294-1933-6097-1EE4C6EE5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4" y="0"/>
            <a:ext cx="10023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2032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03EBF-34B1-504B-AF05-C2C4F6ADF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4D73-137B-3423-4353-735733C2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Factors Maintaining Animal Behaviour</a:t>
            </a:r>
            <a:endParaRPr lang="en-PK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E4B5-D1E1-A94A-153F-15920DAF1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825915"/>
            <a:ext cx="11356257" cy="5682611"/>
          </a:xfrm>
        </p:spPr>
        <p:txBody>
          <a:bodyPr>
            <a:noAutofit/>
          </a:bodyPr>
          <a:lstStyle/>
          <a:p>
            <a:pPr algn="just"/>
            <a:r>
              <a:rPr lang="en-US" sz="3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Genetics provides the biological blueprint for behaviour, governing how traits are inherited, expressed, and regulated. </a:t>
            </a:r>
          </a:p>
          <a:p>
            <a:pPr algn="just"/>
            <a:r>
              <a:rPr lang="en-US" sz="3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ecological factors influence the expression of behaviours, genetic mechanisms ensure their heritability and long-term stability.</a:t>
            </a:r>
          </a:p>
          <a:p>
            <a:pPr algn="just"/>
            <a:r>
              <a:rPr lang="en-US" sz="3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Inheritance of Behavioural Traits</a:t>
            </a:r>
          </a:p>
          <a:p>
            <a:pPr algn="just"/>
            <a:r>
              <a:rPr lang="en-US" sz="3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Gene-Environment Interactions</a:t>
            </a:r>
          </a:p>
          <a:p>
            <a:pPr algn="just"/>
            <a:r>
              <a:rPr lang="en-US" sz="3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Molecular and Neural Mechanisms</a:t>
            </a:r>
          </a:p>
          <a:p>
            <a:pPr algn="just"/>
            <a:r>
              <a:rPr lang="en-US" sz="3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Evolutionary Stability</a:t>
            </a:r>
          </a:p>
        </p:txBody>
      </p:sp>
    </p:spTree>
    <p:extLst>
      <p:ext uri="{BB962C8B-B14F-4D97-AF65-F5344CB8AC3E}">
        <p14:creationId xmlns:p14="http://schemas.microsoft.com/office/powerpoint/2010/main" val="185691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5F762-0B74-9792-1CBA-64BEEE166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EB42-BBFE-C6AB-611B-FBCB9519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Inheritance of Behavioural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65235-A75B-B4FE-0AE6-B26F582F0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825915"/>
            <a:ext cx="11356257" cy="5682611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Innate Behaviours: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hardwired behaviours that are genetically encoded and require little to no learning.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turtle hatchlings instinctively move toward the ocean immediately after birth.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Heritability: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Traits with a genetic basis can be passed on to offspring, maintaining behaviours across generations.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Birdsong patterns in many species are influenced by genetic predispositions.</a:t>
            </a:r>
          </a:p>
        </p:txBody>
      </p:sp>
    </p:spTree>
    <p:extLst>
      <p:ext uri="{BB962C8B-B14F-4D97-AF65-F5344CB8AC3E}">
        <p14:creationId xmlns:p14="http://schemas.microsoft.com/office/powerpoint/2010/main" val="3029244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44B0D-8623-8183-4BAB-6B8D60ED4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5EE8C-351D-1400-092A-0ED15398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2" y="277761"/>
            <a:ext cx="9453715" cy="63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9761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EA5A7-5EBA-79F0-8DFD-85BAD4E0B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DDAE-B89B-67F4-DA5E-EAA9E7D1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Gene-Environment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0691-A822-CD58-168E-E0F1B3030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825915"/>
            <a:ext cx="11356257" cy="5682611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Phenotypic Plasticity: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predispositions interact with environmental conditions to shape behaviour.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Locusts exhibit solitary or swarming behaviour depending on population density, a change influenced by genetic and ecological triggers.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Epigenetics: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factors can modify gene expression without altering DNA, influencing behaviour.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care in rats affects stress-related gene expression in offspring, shaping their stress responses.</a:t>
            </a:r>
          </a:p>
        </p:txBody>
      </p:sp>
    </p:spTree>
    <p:extLst>
      <p:ext uri="{BB962C8B-B14F-4D97-AF65-F5344CB8AC3E}">
        <p14:creationId xmlns:p14="http://schemas.microsoft.com/office/powerpoint/2010/main" val="27826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A0BCF-319D-9F7B-C2C7-50E5CDADB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2930-6FA5-4730-45DD-416696F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Ecological and Genetic Factors in Maintaining Animal Behaviour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1CA04-B36E-4973-2065-5D0184A3C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1519084"/>
            <a:ext cx="11356257" cy="4989442"/>
          </a:xfrm>
        </p:spPr>
        <p:txBody>
          <a:bodyPr>
            <a:noAutofit/>
          </a:bodyPr>
          <a:lstStyle/>
          <a:p>
            <a:pPr algn="just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 behaviour is shaped and maintained by the intricate interplay of ecological and genetic factors. </a:t>
            </a:r>
          </a:p>
          <a:p>
            <a:pPr algn="just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ecology focuses on the interactions between animals and their environments, genetics provides the biological framework that influences behaviour through inherited traits. </a:t>
            </a:r>
          </a:p>
          <a:p>
            <a:pPr algn="just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Together, these elements dictate how animals adapt, survive, and reproduce, ensuring the continuity of behaviour across generations and its alignment with ecological demands.</a:t>
            </a:r>
            <a:endParaRPr lang="en-PK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99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FAACE-0CCE-AB7A-5998-E4128926D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F5582A-6E84-98B4-2A6B-366DF9D51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25" y="324310"/>
            <a:ext cx="8731045" cy="61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7936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0257C-9020-138D-93D3-6C974696C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47C4-35AD-10A4-0361-832537AB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Molecular and Neural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A263-2641-862F-22E5-2CF212095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825915"/>
            <a:ext cx="11356257" cy="5682611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Gene Expression: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genes regulate neural pathways associated with behaviours like mating, aggression, and learning.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FOXP2 gene is associated with vocal learning in both humans and songbirds.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Neurogenetics: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genetic basis of neural development impacts behaviours like memory, decision-making, and social interaction.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 in genes affecting dopamine pathways can alter reward-seeking behaviour in animals.</a:t>
            </a:r>
          </a:p>
        </p:txBody>
      </p:sp>
    </p:spTree>
    <p:extLst>
      <p:ext uri="{BB962C8B-B14F-4D97-AF65-F5344CB8AC3E}">
        <p14:creationId xmlns:p14="http://schemas.microsoft.com/office/powerpoint/2010/main" val="1481528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FBA7A-5A20-742C-C310-5EC666521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77444-AF2F-171B-3D11-C7DF5ABB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Evolutionary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A3823-D5E1-2400-44A5-F2EEECD9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825915"/>
            <a:ext cx="11356257" cy="5682611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Natural Selection: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Behaviours that enhance survival and reproduction are more likely to be passed on.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courtship dances of birds of paradise, shaped by sexual selection, demonstrate how genetics and mate preferences interact.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Genetic Drift: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genetic changes can influence behaviours, especially in small populations.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vocalizations in isolated populations of birds may result from genetic drift.</a:t>
            </a:r>
          </a:p>
        </p:txBody>
      </p:sp>
    </p:spTree>
    <p:extLst>
      <p:ext uri="{BB962C8B-B14F-4D97-AF65-F5344CB8AC3E}">
        <p14:creationId xmlns:p14="http://schemas.microsoft.com/office/powerpoint/2010/main" val="1536066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7D9E8-6066-BB2B-1D33-24E4D4D6B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6FD11-D65E-E7A6-B0D7-61B947D71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6" y="616257"/>
            <a:ext cx="10731696" cy="56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9959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67104-4955-094D-9158-E0D2DBBD7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9189-D3EF-08D4-9D7C-B6F2A72D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Ecology and Genetics in Animal Behaviour</a:t>
            </a:r>
            <a:endParaRPr lang="en-PK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94E33-3BDC-ED56-BC8D-4962A968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1519084"/>
            <a:ext cx="11356257" cy="4989442"/>
          </a:xfrm>
        </p:spPr>
        <p:txBody>
          <a:bodyPr>
            <a:noAutofit/>
          </a:bodyPr>
          <a:lstStyle/>
          <a:p>
            <a:pPr algn="just"/>
            <a:r>
              <a:rPr lang="en-US" sz="3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maintenance of animal behaviour is not solely ecological or genetic; it arises from the dynamic interplay between these domains. Some behaviours are tightly constrained by genetics, while others are highly plastic and influenced by ecological factors.</a:t>
            </a:r>
          </a:p>
          <a:p>
            <a:pPr algn="just"/>
            <a:r>
              <a:rPr lang="en-US" sz="3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Behavioural Adaptation</a:t>
            </a:r>
          </a:p>
          <a:p>
            <a:pPr algn="just"/>
            <a:r>
              <a:rPr lang="en-US" sz="3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Learning and Cultural Transmission</a:t>
            </a:r>
          </a:p>
          <a:p>
            <a:pPr algn="just"/>
            <a:r>
              <a:rPr lang="en-US" sz="3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Behavioural Flexibility</a:t>
            </a:r>
          </a:p>
        </p:txBody>
      </p:sp>
    </p:spTree>
    <p:extLst>
      <p:ext uri="{BB962C8B-B14F-4D97-AF65-F5344CB8AC3E}">
        <p14:creationId xmlns:p14="http://schemas.microsoft.com/office/powerpoint/2010/main" val="3765780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4EE56-50B5-5FBA-5E92-D6E3631F5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B35F-0954-BA09-7016-FA6E64579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Ecology and Genetics in Animal Behaviour</a:t>
            </a:r>
            <a:endParaRPr lang="en-PK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A6B44-EDB4-D404-0F54-3660FEB59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1519084"/>
            <a:ext cx="11356257" cy="4989442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Behavioural Adaptation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behaviours emerge when ecological pressures favor specific genetic traits.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Darwin’s finches evolved diverse beak shapes and foraging behaviours to exploit different food sources.</a:t>
            </a:r>
          </a:p>
        </p:txBody>
      </p:sp>
    </p:spTree>
    <p:extLst>
      <p:ext uri="{BB962C8B-B14F-4D97-AF65-F5344CB8AC3E}">
        <p14:creationId xmlns:p14="http://schemas.microsoft.com/office/powerpoint/2010/main" val="3453665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5B924-454E-52FD-1084-EC7AAAEE8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8D0343-0D6C-131C-8B69-0CEB35D5A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8" y="324241"/>
            <a:ext cx="11094313" cy="62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9312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BD54C-44E3-3FEB-49F9-A327BFB93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E556-3231-DE07-F51C-67913CFF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Ecology and Genetics in Animal Behaviour</a:t>
            </a:r>
            <a:endParaRPr lang="en-PK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17F4-2A81-55B4-21B6-6773F1AD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1519084"/>
            <a:ext cx="11356257" cy="4989442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Learning and Cultural Transmission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some behaviours are inherited, others are learned and culturally transmitted within populations.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Orcas teach their offspring hunting techniques unique to their pod.</a:t>
            </a:r>
          </a:p>
        </p:txBody>
      </p:sp>
    </p:spTree>
    <p:extLst>
      <p:ext uri="{BB962C8B-B14F-4D97-AF65-F5344CB8AC3E}">
        <p14:creationId xmlns:p14="http://schemas.microsoft.com/office/powerpoint/2010/main" val="3047032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7EDEC-4249-BB78-569A-24E96F523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3DEA-EA59-0F94-0BED-30AF7E8E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Ecology and Genetics in Animal Behaviour</a:t>
            </a:r>
            <a:endParaRPr lang="en-PK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758D-556B-4D2B-3906-864FF1BAA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1519084"/>
            <a:ext cx="11356257" cy="4989442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Behavioural Flexibility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 with genetic predispositions for cognitive flexibility can adapt their behaviour to changing ecological conditions.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Octopuses exhibit problem-solving behaviours that are not rigidly genetically programmed but influenced by individual experience.</a:t>
            </a:r>
          </a:p>
        </p:txBody>
      </p:sp>
    </p:spTree>
    <p:extLst>
      <p:ext uri="{BB962C8B-B14F-4D97-AF65-F5344CB8AC3E}">
        <p14:creationId xmlns:p14="http://schemas.microsoft.com/office/powerpoint/2010/main" val="2700625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944DF-5E49-681B-AB98-F3E3B23CC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EAB5-AB4D-BC2F-6BBE-3C30D827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Applications and Importance</a:t>
            </a:r>
            <a:endParaRPr lang="en-PK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58BFB-4ADC-7E33-0C7E-541553883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14400"/>
            <a:ext cx="11356257" cy="5594126"/>
          </a:xfrm>
        </p:spPr>
        <p:txBody>
          <a:bodyPr>
            <a:no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ecological and genetic foundations of animal behaviour has broad implications: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Conservation Biology: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identify critical behaviours that need to be preserved for species survival (e.g., migration routes or breeding behaviours).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Animal Welfare: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insights into creating environments that meet the behavioural needs of captive animals.</a:t>
            </a:r>
          </a:p>
        </p:txBody>
      </p:sp>
    </p:spTree>
    <p:extLst>
      <p:ext uri="{BB962C8B-B14F-4D97-AF65-F5344CB8AC3E}">
        <p14:creationId xmlns:p14="http://schemas.microsoft.com/office/powerpoint/2010/main" val="334702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BB408-5E20-79AD-A1F0-8BEF54EE9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68E7-1F2A-9E34-7703-A6FC2CF1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Ecological Factors Maintaining Animal Behaviour</a:t>
            </a:r>
            <a:endParaRPr lang="en-PK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2BAD9-EEE1-6A13-02C4-1466B6585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825915"/>
            <a:ext cx="11356257" cy="5682611"/>
          </a:xfrm>
        </p:spPr>
        <p:txBody>
          <a:bodyPr>
            <a:noAutofit/>
          </a:bodyPr>
          <a:lstStyle/>
          <a:p>
            <a:pPr algn="just"/>
            <a:r>
              <a:rPr lang="en-US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Ecological factors refer to the environmental conditions and interactions that influence an animal’s behaviour. </a:t>
            </a:r>
          </a:p>
          <a:p>
            <a:pPr algn="just"/>
            <a:r>
              <a:rPr lang="en-US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include abiotic (non-living) factors like climate and resources, and biotic (living) factors such as predators, prey, and competitors.</a:t>
            </a:r>
          </a:p>
          <a:p>
            <a:pPr algn="just"/>
            <a:r>
              <a:rPr lang="en-US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factor are classified into following categories.</a:t>
            </a:r>
          </a:p>
          <a:p>
            <a:pPr algn="just"/>
            <a:r>
              <a:rPr lang="en-US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Environmental Conditions</a:t>
            </a:r>
          </a:p>
          <a:p>
            <a:pPr algn="just"/>
            <a:r>
              <a:rPr lang="en-US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Resource Availability</a:t>
            </a:r>
          </a:p>
          <a:p>
            <a:pPr algn="just"/>
            <a:r>
              <a:rPr lang="en-US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Predation and Threats</a:t>
            </a:r>
          </a:p>
          <a:p>
            <a:pPr algn="just"/>
            <a:r>
              <a:rPr lang="en-US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Social Interactions</a:t>
            </a:r>
          </a:p>
        </p:txBody>
      </p:sp>
    </p:spTree>
    <p:extLst>
      <p:ext uri="{BB962C8B-B14F-4D97-AF65-F5344CB8AC3E}">
        <p14:creationId xmlns:p14="http://schemas.microsoft.com/office/powerpoint/2010/main" val="1576201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8A3A2-3EC8-B3AB-1F9A-4434D1F43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F413-3A2A-B551-62ED-ACE270A8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Applications and Importance</a:t>
            </a:r>
            <a:endParaRPr lang="en-PK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5693-F22C-D3DB-7A3E-3968B4B1E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14400"/>
            <a:ext cx="11356257" cy="5594126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Evolutionary Studies: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Offers a window into how complex behaviours evolve and adapt over time.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Human Impact Mitigation: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Aids in understanding how human activities, such as habitat destruction, affect behaviour and genetic diversity.</a:t>
            </a:r>
          </a:p>
        </p:txBody>
      </p:sp>
    </p:spTree>
    <p:extLst>
      <p:ext uri="{BB962C8B-B14F-4D97-AF65-F5344CB8AC3E}">
        <p14:creationId xmlns:p14="http://schemas.microsoft.com/office/powerpoint/2010/main" val="2330584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5F4B9-09C1-9671-74CD-127C8B2E1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6A2A-B1B5-C8F2-AF3D-9A19ACEB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PK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2B1BB-5378-2FFF-A54C-77514346B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14400"/>
            <a:ext cx="11356257" cy="5594126"/>
          </a:xfrm>
        </p:spPr>
        <p:txBody>
          <a:bodyPr>
            <a:no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Ecology and genetics work in tandem to maintain animal behaviour, creating a balance between adaptability and stability. Ecology shapes the immediate expression and utility of behaviours in response to environmental pressures, while genetics ensures the inheritance and continuity of these traits.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Together, they form the foundation for the diversity and complexity of animal behaviour observed across species, highlighting the remarkable adaptability of life in the face of ever-changing environments.</a:t>
            </a:r>
          </a:p>
        </p:txBody>
      </p:sp>
    </p:spTree>
    <p:extLst>
      <p:ext uri="{BB962C8B-B14F-4D97-AF65-F5344CB8AC3E}">
        <p14:creationId xmlns:p14="http://schemas.microsoft.com/office/powerpoint/2010/main" val="355054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35658-D1BE-8DA7-E845-7871E821B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7862-FE5B-D3D0-7CDE-7ED7E84CB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70" y="2462980"/>
            <a:ext cx="10564761" cy="21827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871659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5CB50-559F-CBF7-BE09-425B5B906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9019-3BA5-512F-78C8-A3F801D5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Environmental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7D5B8-1BD5-E6FF-43E9-4D9BA32C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825915"/>
            <a:ext cx="11356257" cy="5682611"/>
          </a:xfrm>
        </p:spPr>
        <p:txBody>
          <a:bodyPr>
            <a:noAutofit/>
          </a:bodyPr>
          <a:lstStyle/>
          <a:p>
            <a:pPr algn="just"/>
            <a:r>
              <a:rPr lang="en-US" sz="3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Habitat Selection: </a:t>
            </a:r>
            <a:r>
              <a:rPr lang="en-US" sz="3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 adapt their behaviour to specific habitats to optimize survival and reproduction.</a:t>
            </a:r>
          </a:p>
          <a:p>
            <a:pPr algn="just"/>
            <a:r>
              <a:rPr lang="en-US" sz="3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Arctic foxes exhibit seasonal changes in foraging behaviour depending on snow cover and prey availability.</a:t>
            </a:r>
          </a:p>
          <a:p>
            <a:pPr algn="just"/>
            <a:r>
              <a:rPr lang="en-US" sz="3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Climate and Weather: </a:t>
            </a:r>
            <a:r>
              <a:rPr lang="en-US" sz="3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Temperature, rainfall, and seasonal changes shape behaviours like migration, hibernation, and breeding.</a:t>
            </a:r>
          </a:p>
          <a:p>
            <a:pPr algn="just"/>
            <a:r>
              <a:rPr lang="en-US" sz="3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Monarch butterflies migrate thousands of miles to avoid harsh winters and find suitable breeding grounds.</a:t>
            </a:r>
          </a:p>
        </p:txBody>
      </p:sp>
    </p:spTree>
    <p:extLst>
      <p:ext uri="{BB962C8B-B14F-4D97-AF65-F5344CB8AC3E}">
        <p14:creationId xmlns:p14="http://schemas.microsoft.com/office/powerpoint/2010/main" val="967559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9D9F5-97E4-BA42-27DF-77B338444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599162-B14F-0382-C0CF-599BD376C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41" y="1106129"/>
            <a:ext cx="8318988" cy="47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59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4749F-CF57-868E-D502-45208C2BF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634295-AC9B-2134-18DC-C6C8AABA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61" y="930838"/>
            <a:ext cx="7575677" cy="52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3544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C2BC5-04E0-155A-8BED-D4E2A3D3F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DE8D-34EC-48CC-DCE6-B147D753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1135032" cy="88938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Resource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5D68D-6D12-C7F7-6B7E-A13B9AFCD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825915"/>
            <a:ext cx="11356257" cy="5682611"/>
          </a:xfrm>
        </p:spPr>
        <p:txBody>
          <a:bodyPr>
            <a:noAutofit/>
          </a:bodyPr>
          <a:lstStyle/>
          <a:p>
            <a:pPr algn="just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Foraging Behaviour: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foraging theory explains how animals maximize energy intake while minimizing effort and risk.</a:t>
            </a:r>
          </a:p>
          <a:p>
            <a:pPr algn="just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Honeybees adjust their foraging routes based on the abundance and distribution of flowering plants.</a:t>
            </a:r>
          </a:p>
          <a:p>
            <a:pPr algn="just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Water and Shelter: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water sources or suitable shelter influences behaviours like nest-building and territory defense.</a:t>
            </a:r>
          </a:p>
          <a:p>
            <a:pPr algn="just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Beavers construct dams to create aquatic habitats that provide food, protection, and breeding grounds.</a:t>
            </a:r>
          </a:p>
        </p:txBody>
      </p:sp>
    </p:spTree>
    <p:extLst>
      <p:ext uri="{BB962C8B-B14F-4D97-AF65-F5344CB8AC3E}">
        <p14:creationId xmlns:p14="http://schemas.microsoft.com/office/powerpoint/2010/main" val="995630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12207-C035-7465-7EEA-B0F753A38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E28A9D-1EB1-0FF4-1D51-1D918C2EE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81" y="1045445"/>
            <a:ext cx="11265939" cy="46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747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2FAF5-8E24-38AB-71A9-CCE2C446F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B4595-915B-167B-8731-3E956A5C4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2" y="421308"/>
            <a:ext cx="8960414" cy="60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1104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475</TotalTime>
  <Words>1251</Words>
  <Application>Microsoft Office PowerPoint</Application>
  <PresentationFormat>Widescreen</PresentationFormat>
  <Paragraphs>94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Century Gothic</vt:lpstr>
      <vt:lpstr>Times New Roman</vt:lpstr>
      <vt:lpstr>Wingdings</vt:lpstr>
      <vt:lpstr>Wingdings 3</vt:lpstr>
      <vt:lpstr>Ion</vt:lpstr>
      <vt:lpstr>Subject:  Animal Behaviour  (ZOL-509)</vt:lpstr>
      <vt:lpstr>Ecological and Genetic Factors in Maintaining Animal Behaviour</vt:lpstr>
      <vt:lpstr>Ecological Factors Maintaining Animal Behaviour</vt:lpstr>
      <vt:lpstr>A. Environmental Conditions</vt:lpstr>
      <vt:lpstr>PowerPoint Presentation</vt:lpstr>
      <vt:lpstr>PowerPoint Presentation</vt:lpstr>
      <vt:lpstr>B. Resource Availability</vt:lpstr>
      <vt:lpstr>PowerPoint Presentation</vt:lpstr>
      <vt:lpstr>PowerPoint Presentation</vt:lpstr>
      <vt:lpstr>C. Predation and Threats</vt:lpstr>
      <vt:lpstr>PowerPoint Presentation</vt:lpstr>
      <vt:lpstr>PowerPoint Presentation</vt:lpstr>
      <vt:lpstr>PowerPoint Presentation</vt:lpstr>
      <vt:lpstr>D. Social Interactions</vt:lpstr>
      <vt:lpstr>PowerPoint Presentation</vt:lpstr>
      <vt:lpstr>Genetic Factors Maintaining Animal Behaviour</vt:lpstr>
      <vt:lpstr>A. Inheritance of Behavioural Traits</vt:lpstr>
      <vt:lpstr>PowerPoint Presentation</vt:lpstr>
      <vt:lpstr>B. Gene-Environment Interactions</vt:lpstr>
      <vt:lpstr>PowerPoint Presentation</vt:lpstr>
      <vt:lpstr>C. Molecular and Neural Mechanisms</vt:lpstr>
      <vt:lpstr>D. Evolutionary Stability</vt:lpstr>
      <vt:lpstr>PowerPoint Presentation</vt:lpstr>
      <vt:lpstr>Integration of Ecology and Genetics in Animal Behaviour</vt:lpstr>
      <vt:lpstr>Integration of Ecology and Genetics in Animal Behaviour</vt:lpstr>
      <vt:lpstr>PowerPoint Presentation</vt:lpstr>
      <vt:lpstr>Integration of Ecology and Genetics in Animal Behaviour</vt:lpstr>
      <vt:lpstr>Integration of Ecology and Genetics in Animal Behaviour</vt:lpstr>
      <vt:lpstr>4. Applications and Importance</vt:lpstr>
      <vt:lpstr>4. Applications and Importance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Shozab Seemab Khan</dc:creator>
  <cp:lastModifiedBy>Shozab Seemab Khan</cp:lastModifiedBy>
  <cp:revision>226</cp:revision>
  <dcterms:created xsi:type="dcterms:W3CDTF">2024-11-25T06:30:27Z</dcterms:created>
  <dcterms:modified xsi:type="dcterms:W3CDTF">2024-12-26T08:44:11Z</dcterms:modified>
</cp:coreProperties>
</file>