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sldIdLst>
    <p:sldId id="256" r:id="rId3"/>
    <p:sldId id="299" r:id="rId4"/>
    <p:sldId id="395" r:id="rId5"/>
    <p:sldId id="396" r:id="rId6"/>
    <p:sldId id="397" r:id="rId7"/>
    <p:sldId id="402" r:id="rId8"/>
    <p:sldId id="399" r:id="rId9"/>
    <p:sldId id="398" r:id="rId10"/>
    <p:sldId id="401" r:id="rId11"/>
    <p:sldId id="400" r:id="rId12"/>
    <p:sldId id="403" r:id="rId13"/>
    <p:sldId id="27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156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44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20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0550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857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95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34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484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525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3543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1702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087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42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6822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123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444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5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bg2">
                <a:lumMod val="75000"/>
              </a:schemeClr>
            </a:gs>
            <a:gs pos="0">
              <a:schemeClr val="tx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56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9000">
              <a:schemeClr val="bg2">
                <a:lumMod val="75000"/>
              </a:schemeClr>
            </a:gs>
            <a:gs pos="0">
              <a:schemeClr val="tx2">
                <a:lumMod val="7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2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11161" y="719578"/>
            <a:ext cx="7621951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General and Molecular Genetics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9978" y="5421613"/>
            <a:ext cx="10366428" cy="769441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By: Shozab Seemab Khan (PhD Scholar)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81691" y="2763694"/>
            <a:ext cx="9228617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Proofreading in Prokaryotes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53658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76F0030-EC06-588D-509A-070366D85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26725-238A-B2F9-0C67-BE9288C27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Complementary Base Pairing: The polymerase initially relies on the base-pairing rules (A-T, G-C).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 by DNA Polymerase: Checks and corrects errors during synthesis.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Mismatch Repair System: Post-replication mechanism to fix any errors missed during proofreading.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prokaryotes, the interplay of these enzymes ensures highly accurate DNA replication, vital for maintaining the integrity of the genome across generations.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565944-584D-41DD-B5F4-A7A94D16EB2A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Mechanism Ensuring Accuracy</a:t>
            </a:r>
          </a:p>
        </p:txBody>
      </p:sp>
    </p:spTree>
    <p:extLst>
      <p:ext uri="{BB962C8B-B14F-4D97-AF65-F5344CB8AC3E}">
        <p14:creationId xmlns:p14="http://schemas.microsoft.com/office/powerpoint/2010/main" val="1822320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164FFE4-B8BE-51A5-E75F-42C41A6BA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C497FC-D6A4-60C5-6154-79D31F5F4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" y="228600"/>
            <a:ext cx="12188929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646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BA4AE6-C377-3DD8-2859-74FEF5225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145" y="646578"/>
            <a:ext cx="8208729" cy="527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418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 is a mechanism that ensures the fidelity of DNA replication by minimizing errors, such as incorrect base pairing.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During replication, DNA polymerases synthesize a new DNA strand complementary to the template strand.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However, mistakes can occur when an incorrect nucleotide is incorporated. Proofreading helps correct these mistakes, thereby maintaining genetic stability.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 in DNA Replication</a:t>
            </a:r>
          </a:p>
        </p:txBody>
      </p:sp>
    </p:spTree>
    <p:extLst>
      <p:ext uri="{BB962C8B-B14F-4D97-AF65-F5344CB8AC3E}">
        <p14:creationId xmlns:p14="http://schemas.microsoft.com/office/powerpoint/2010/main" val="454955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CBA62CA-E8F8-29C9-4524-7F042D5AE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40221-EF20-85BC-DEE0-D750FE36C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Fidelity: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Ensures accurate copying of the genetic information.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Error Reduction: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Decreases the error rate from about 1 in 10,000 nucleotides to 1 in 10 million or even 1 in a billion nucleotides.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Genomic Stability: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Prevents mutations, which could lead to cellular dysfunction or diseases like cancer.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0912F0-8A95-5B5B-2A8F-FA79C5B1275D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 in DNA Replication</a:t>
            </a:r>
          </a:p>
        </p:txBody>
      </p:sp>
    </p:spTree>
    <p:extLst>
      <p:ext uri="{BB962C8B-B14F-4D97-AF65-F5344CB8AC3E}">
        <p14:creationId xmlns:p14="http://schemas.microsoft.com/office/powerpoint/2010/main" val="12220084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4769C37-7E08-0D04-B29C-C02797F28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5C9DD-AA3C-B63A-8C79-D0FFF1484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Synthesis: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DNA polymerase adds nucleotides to the growing strand.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Recognition of Errors: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When a mismatch occurs, the polymerase detects the incorrect base pair due to distortions in the DNA helix.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Exonuclease Activity: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enzyme's 3'→5' exonuclease activity removes the incorrect nucleotide.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Resynthesis: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polymerase resumes DNA synthesis, incorporating the correct nucleotide.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26E03D-ADEC-F361-9DDF-19432C05AF75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Key Steps in Proofreading</a:t>
            </a:r>
          </a:p>
        </p:txBody>
      </p:sp>
    </p:spTree>
    <p:extLst>
      <p:ext uri="{BB962C8B-B14F-4D97-AF65-F5344CB8AC3E}">
        <p14:creationId xmlns:p14="http://schemas.microsoft.com/office/powerpoint/2010/main" val="29321496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DFDB9BD-6227-7396-7EF5-95B35AA4C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9BA0BD0-1937-2C56-0A96-E729F1C2D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424" y="0"/>
            <a:ext cx="8665152" cy="68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88871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5DE7C0D-625B-0299-765F-156C22B0F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BC946-8B22-758E-E004-F8B478240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1. DNA Polymerase III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Main Replicative Polymerase: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Synthesizes the leading and lagging strands.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 Function: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Possesses 3'→5' exonuclease activity to remove incorrectly paired nucleotides.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2. DNA Polymerase 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Role in Lagging Strand Processing: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Removes RNA primers (using its 5'→3' exonuclease activity).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Replaces them with DNA nucleotides.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Also has 3'→5' exonuclease activity for error correction during gap filling.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9CBBF7-C0A5-89D9-14A0-06D9F0EB2163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Enzymes Involved in Proofreading</a:t>
            </a:r>
          </a:p>
        </p:txBody>
      </p:sp>
    </p:spTree>
    <p:extLst>
      <p:ext uri="{BB962C8B-B14F-4D97-AF65-F5344CB8AC3E}">
        <p14:creationId xmlns:p14="http://schemas.microsoft.com/office/powerpoint/2010/main" val="1585518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629387A-F3C2-96BB-7BC7-559726ECC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D87A5-15E7-DCDA-56E7-A03E5A4CC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3: DNA Polymerase II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Role in DNA Repair and Maintenance: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Functions in DNA repair processes by filling in small gaps and repairing mismatched or damaged nucleotides, especially during the SOS response to DNA damage.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Proofreading Function: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Possesses 3'→5' exonuclease activity to remove incorrectly paired nucleotides, ensuring high fidelity during repair and gap-filling.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4. Helicase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Unwinding DNA: </a:t>
            </a: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Separates the two DNA strands at the replication fork to provide single-stranded templates for synthesis.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Indirect Role in Fidelity: Ensures a proper template is available for accurate replication.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1A6049-B8C7-C580-D0E5-955FF9BAC4F4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Enzymes Involved in Proofreading</a:t>
            </a:r>
          </a:p>
        </p:txBody>
      </p:sp>
    </p:spTree>
    <p:extLst>
      <p:ext uri="{BB962C8B-B14F-4D97-AF65-F5344CB8AC3E}">
        <p14:creationId xmlns:p14="http://schemas.microsoft.com/office/powerpoint/2010/main" val="24668232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4D198D3-76A1-1759-0929-6F1A1F61B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3F62-8044-1CE3-07DE-FF4C6178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5. Single-Strand Binding Proteins (SSBs)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Stabilization: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Bind to single-stranded DNA to prevent reannealing and protect it from nuclease degradation.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Indirect Role in Fidelity: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Maintains strand separation to facilitate accurate base pairing.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6. Primase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Synthesis of RNA Primers: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Provides a starting point for DNA synthesis in lagging strand by adding RNA bases.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 Proofreading Role: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Errors in primers are corrected later by DNA polymerase I.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58D95A-46E2-7253-91A0-9B255DB90232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Enzymes Involved in Proofreading</a:t>
            </a:r>
          </a:p>
        </p:txBody>
      </p:sp>
    </p:spTree>
    <p:extLst>
      <p:ext uri="{BB962C8B-B14F-4D97-AF65-F5344CB8AC3E}">
        <p14:creationId xmlns:p14="http://schemas.microsoft.com/office/powerpoint/2010/main" val="29689751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4E68F5B-5672-EEC1-CCBF-9E7628732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5B21C-23D0-858E-7238-C277AF133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847137"/>
            <a:ext cx="11830930" cy="601086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7. DNA Ligase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Joining Okazaki Fragments: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Seals nicks in the sugar-phosphate backbone after RNA primers are replaced with DNA.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 Proofreading Function: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Its role is structural rather than error-corrective.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8. Topoisomerase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Relieves Supercoiling: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Prevents tangling and supercoiling ahead of the replication fork.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 Proofreading Role: </a:t>
            </a:r>
            <a:r>
              <a:rPr lang="en-US" sz="28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Ensures smooth progression of the replication machinery.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CF268B-78E6-7A60-920C-4DAB22770E9C}"/>
              </a:ext>
            </a:extLst>
          </p:cNvPr>
          <p:cNvSpPr/>
          <p:nvPr/>
        </p:nvSpPr>
        <p:spPr>
          <a:xfrm>
            <a:off x="168812" y="139251"/>
            <a:ext cx="11830930" cy="646331"/>
          </a:xfrm>
          <a:prstGeom prst="rect">
            <a:avLst/>
          </a:prstGeom>
          <a:gradFill>
            <a:gsLst>
              <a:gs pos="6000">
                <a:schemeClr val="tx2">
                  <a:lumMod val="75000"/>
                </a:schemeClr>
              </a:gs>
              <a:gs pos="100000">
                <a:schemeClr val="bg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Enzymes Involved in Proofreading</a:t>
            </a:r>
          </a:p>
        </p:txBody>
      </p:sp>
    </p:spTree>
    <p:extLst>
      <p:ext uri="{BB962C8B-B14F-4D97-AF65-F5344CB8AC3E}">
        <p14:creationId xmlns:p14="http://schemas.microsoft.com/office/powerpoint/2010/main" val="36329663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684</TotalTime>
  <Words>613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Cambria</vt:lpstr>
      <vt:lpstr>Century Gothic</vt:lpstr>
      <vt:lpstr>Wingdings</vt:lpstr>
      <vt:lpstr>Wingdings 3</vt:lpstr>
      <vt:lpstr>Slice</vt:lpstr>
      <vt:lpstr>1_Slice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Shozab</dc:creator>
  <cp:lastModifiedBy>Shozab Seemab Khan</cp:lastModifiedBy>
  <cp:revision>291</cp:revision>
  <dcterms:created xsi:type="dcterms:W3CDTF">2020-04-30T06:13:52Z</dcterms:created>
  <dcterms:modified xsi:type="dcterms:W3CDTF">2024-12-09T06:50:02Z</dcterms:modified>
</cp:coreProperties>
</file>