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notesMasterIdLst>
    <p:notesMasterId r:id="rId16"/>
  </p:notesMasterIdLst>
  <p:sldIdLst>
    <p:sldId id="256" r:id="rId3"/>
    <p:sldId id="409" r:id="rId4"/>
    <p:sldId id="398" r:id="rId5"/>
    <p:sldId id="394" r:id="rId6"/>
    <p:sldId id="411" r:id="rId7"/>
    <p:sldId id="414" r:id="rId8"/>
    <p:sldId id="415" r:id="rId9"/>
    <p:sldId id="412" r:id="rId10"/>
    <p:sldId id="413" r:id="rId11"/>
    <p:sldId id="416" r:id="rId12"/>
    <p:sldId id="405" r:id="rId13"/>
    <p:sldId id="417" r:id="rId14"/>
    <p:sldId id="39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D17B0-5B84-4A03-9624-A272C948FDBC}" type="datetimeFigureOut">
              <a:rPr lang="en-PK" smtClean="0"/>
              <a:t>29/01/2025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63ACA-4757-40D3-85F8-F2F01978664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510968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PRPP: Phosphoribosyl pyrophosphate, </a:t>
            </a:r>
            <a:r>
              <a:rPr lang="en-US" dirty="0" err="1"/>
              <a:t>Ppi</a:t>
            </a:r>
            <a:r>
              <a:rPr lang="en-US" dirty="0"/>
              <a:t>: Pyrophosphate, L-Gln: (Levorotatory) L-Glutamine</a:t>
            </a:r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63ACA-4757-40D3-85F8-F2F01978664F}" type="slidenum">
              <a:rPr lang="en-PK" smtClean="0"/>
              <a:t>12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7244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156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4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20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55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57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95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3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84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525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543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702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87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42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6822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123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44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56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11161" y="719578"/>
            <a:ext cx="7621951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General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and Molecular Genetics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978" y="5421613"/>
            <a:ext cx="10366428" cy="76944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By: Shozab Seemab Khan (PhD Scholar)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956" y="2370987"/>
            <a:ext cx="9988440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Regulation of Gene Expression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(e.g.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Trp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Operon).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53658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B200-C18E-0E44-C4DC-089E2FA37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gulation of Trp Operon">
            <a:extLst>
              <a:ext uri="{FF2B5EF4-FFF2-40B4-BE49-F238E27FC236}">
                <a16:creationId xmlns:a16="http://schemas.microsoft.com/office/drawing/2014/main" id="{C1A6AA8F-B66E-80C4-02F3-9E7A9133D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30" y="157040"/>
            <a:ext cx="10853939" cy="6543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525607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768FD6F-3541-3050-D18B-E9F272A8A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C199-74E3-4734-E011-547DBCD75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2023188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High levels of tryptophan in the cell shut down the expression of 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operon. This makes sense, since high levels of tryptophan mean that the cell does not need to make more biosynthetic enzymes to produce additional tryptophan.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During low level of tryptophan or when tryptophan is absent in cell,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operon works normally and synthesize all enzyme required for the synthesis of Tryptophan so its level in cell can be increased.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A81758-E1B3-16D8-8CB3-BDE54E7D3DAE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97703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AB08DC-1B7C-CC0B-B47B-60F2D7827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3A757F-B12D-31FF-E67C-C2BD9CCAF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641" y="0"/>
            <a:ext cx="97047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37553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BA4AE6-C377-3DD8-2859-74FEF5225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145" y="646578"/>
            <a:ext cx="8208729" cy="527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48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0B6D8AB-0CE7-D94C-40DE-F7B365D4C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B51DC-AD2E-F4E9-088B-23BAF24E5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1382"/>
            <a:ext cx="11291455" cy="584661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Normally on but can be turned off when the product is abundant.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Requires a corepressor molecule to stop transcription.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Example: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Operon (</a:t>
            </a:r>
            <a:r>
              <a:rPr lang="en-US" sz="3600" i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E. coli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Regulates tryptophan biosynthesis.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When tryptophan levels are low, the operon is active, and enzymes for tryptophan synthesis are produced.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When tryptophan is abundant, it acts as a corepressor, binding to the repressor protein, activating it, and blocking transcription to prevent excess tryptophan production.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ACB854-B07E-A9A7-A407-A8DDD29C126A}"/>
              </a:ext>
            </a:extLst>
          </p:cNvPr>
          <p:cNvSpPr/>
          <p:nvPr/>
        </p:nvSpPr>
        <p:spPr>
          <a:xfrm>
            <a:off x="168812" y="22238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Represive Operon (</a:t>
            </a:r>
            <a:r>
              <a:rPr kumimoji="0" lang="es-E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e.g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., </a:t>
            </a:r>
            <a:r>
              <a:rPr kumimoji="0" lang="es-E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Trp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Operon)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21469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22D17EE-8D15-CDF2-4EFD-8773C7733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6BFF4-1598-8151-A38D-EEDAD3ED4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tryptophan operon is the regulation of transcription of the gene responsible for biosynthesis of tryptophan.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tryptophan (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 operon contains five structural genes encoding enzymes for tryptophan biosynthesis with an upstream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promoter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Ptrp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operator sequence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Otrp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operator region partly overlaps 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promoter.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operon is regulated such that transcription occurs only when tryptophan in the cell is in short supply.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64CD2-805C-3046-C170-216E958C8BC1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Tryptophan (</a:t>
            </a:r>
            <a:r>
              <a:rPr lang="en-US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 Operon</a:t>
            </a:r>
          </a:p>
        </p:txBody>
      </p:sp>
    </p:spTree>
    <p:extLst>
      <p:ext uri="{BB962C8B-B14F-4D97-AF65-F5344CB8AC3E}">
        <p14:creationId xmlns:p14="http://schemas.microsoft.com/office/powerpoint/2010/main" val="1547033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p Operon Structure">
            <a:extLst>
              <a:ext uri="{FF2B5EF4-FFF2-40B4-BE49-F238E27FC236}">
                <a16:creationId xmlns:a16="http://schemas.microsoft.com/office/drawing/2014/main" id="{6707842F-F700-5427-E5CA-54298D7D91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23" y="164839"/>
            <a:ext cx="11950177" cy="6305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37255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5D1D069-FFA2-2545-1CC2-FF1FE64CF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409B0-83C1-CB89-F0FE-ED69956E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1.	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trpE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enodes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the enzyme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Anthranilate synthase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2.	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trpD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encodes the enzyme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Anthranilate phosphoribosyl transferase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3.	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trpC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encodes the enzyme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N-5’-Phosphoribosyl anthranilate isomerase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Indole-3-glycerolphosphate synthase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4.	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trpB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encodes the enzyme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tryptophan synthase-B sub unit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5.	</a:t>
            </a:r>
            <a:r>
              <a:rPr lang="en-US" sz="3600" b="1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trpA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 encode the enzyme </a:t>
            </a: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tryptophan synthase-A sub unit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77F290-5735-39D0-196E-B77DE4A2F4FC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Structural genes of Tryptophan (</a:t>
            </a:r>
            <a:r>
              <a:rPr lang="en-US" sz="3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) Operon</a:t>
            </a:r>
          </a:p>
        </p:txBody>
      </p:sp>
    </p:spTree>
    <p:extLst>
      <p:ext uri="{BB962C8B-B14F-4D97-AF65-F5344CB8AC3E}">
        <p14:creationId xmlns:p14="http://schemas.microsoft.com/office/powerpoint/2010/main" val="1225912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4BDFDE5-36D7-DFB3-1927-7F5A104DB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9A6E5-75DA-D369-D47D-E1C23AD74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When tryptophan is present, the enzymes for tryptophan biosynthesis are not needed and so expression of these genes is turned off.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This is achieved by tryptophan binding to the repressor to activate it so that it now binds to the operator and stops transcription of the structural genes.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Binding of repressor protein to operator overlaps the promoter, so RNA polymerase cannot bind to 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prometer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 Hence transcription is halted.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this role, tryptophan is said to be a co-repressor. This is negative control, because the bound repressor prevents transcription.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B61483-E92D-B2F1-F98A-CD08949E2566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the Presence of Tryptophan</a:t>
            </a:r>
          </a:p>
        </p:txBody>
      </p:sp>
    </p:spTree>
    <p:extLst>
      <p:ext uri="{BB962C8B-B14F-4D97-AF65-F5344CB8AC3E}">
        <p14:creationId xmlns:p14="http://schemas.microsoft.com/office/powerpoint/2010/main" val="1870800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E40001-21B1-5C8E-9941-90496341D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56722C-7209-2E19-8B3F-E99A87ED3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40" y="448106"/>
            <a:ext cx="11923569" cy="544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06451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1669209-3BC2-0F46-D8E3-267FE45F4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5C057-C6BF-08F1-F37A-19393AE34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the absence of tryptophan, a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repressor protein encoded by a separate operon,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trpR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, is synthesized and forms a dimer.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However, this is inactive and so is unable to bind to 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operator and the structural genes of the </a:t>
            </a:r>
            <a:r>
              <a:rPr lang="en-US" sz="3600" dirty="0" err="1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trp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operon are transcribed.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C499FF-CE0F-AD5E-4DF3-926570C8AAB3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the Absence of Tryptophan</a:t>
            </a:r>
          </a:p>
        </p:txBody>
      </p:sp>
    </p:spTree>
    <p:extLst>
      <p:ext uri="{BB962C8B-B14F-4D97-AF65-F5344CB8AC3E}">
        <p14:creationId xmlns:p14="http://schemas.microsoft.com/office/powerpoint/2010/main" val="2167235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43BA9-6797-4605-C78C-8F463AABD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5CFD87-7505-2E38-AB4B-302D80E79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280987"/>
            <a:ext cx="11477625" cy="631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4060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978</TotalTime>
  <Words>527</Words>
  <Application>Microsoft Office PowerPoint</Application>
  <PresentationFormat>Widescreen</PresentationFormat>
  <Paragraphs>35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Cambria</vt:lpstr>
      <vt:lpstr>Century Gothic</vt:lpstr>
      <vt:lpstr>Wingdings</vt:lpstr>
      <vt:lpstr>Wingdings 3</vt:lpstr>
      <vt:lpstr>Slice</vt:lpstr>
      <vt:lpstr>1_Slice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Shozab</dc:creator>
  <cp:lastModifiedBy>Shozab Seemab Khan</cp:lastModifiedBy>
  <cp:revision>336</cp:revision>
  <dcterms:created xsi:type="dcterms:W3CDTF">2020-04-30T06:13:52Z</dcterms:created>
  <dcterms:modified xsi:type="dcterms:W3CDTF">2025-01-29T06:50:46Z</dcterms:modified>
</cp:coreProperties>
</file>